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2" r:id="rId7"/>
    <p:sldId id="261" r:id="rId8"/>
    <p:sldId id="260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>
      <p:cViewPr varScale="1">
        <p:scale>
          <a:sx n="82" d="100"/>
          <a:sy n="82" d="100"/>
        </p:scale>
        <p:origin x="12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2022/8/30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白人の女の子の表情イラスト「笑顔」">
            <a:extLst>
              <a:ext uri="{FF2B5EF4-FFF2-40B4-BE49-F238E27FC236}">
                <a16:creationId xmlns:a16="http://schemas.microsoft.com/office/drawing/2014/main" id="{10B8D19B-4162-E9F6-074C-69EB3F47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1152128" cy="131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白人の男の子の表情イラスト「笑顔」">
            <a:extLst>
              <a:ext uri="{FF2B5EF4-FFF2-40B4-BE49-F238E27FC236}">
                <a16:creationId xmlns:a16="http://schemas.microsoft.com/office/drawing/2014/main" id="{997949EF-9652-4E37-C88D-C2B32DDB0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96952"/>
            <a:ext cx="1122001" cy="12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食堂のイラスト">
            <a:extLst>
              <a:ext uri="{FF2B5EF4-FFF2-40B4-BE49-F238E27FC236}">
                <a16:creationId xmlns:a16="http://schemas.microsoft.com/office/drawing/2014/main" id="{DE9683C7-A6E3-81BF-8BED-61A06199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47062"/>
            <a:ext cx="2376264" cy="23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五感のイラスト（視覚・男性）">
            <a:extLst>
              <a:ext uri="{FF2B5EF4-FFF2-40B4-BE49-F238E27FC236}">
                <a16:creationId xmlns:a16="http://schemas.microsoft.com/office/drawing/2014/main" id="{862D861B-FF71-D744-3CFD-F063FD94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1121195" cy="13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食堂のイラスト">
            <a:extLst>
              <a:ext uri="{FF2B5EF4-FFF2-40B4-BE49-F238E27FC236}">
                <a16:creationId xmlns:a16="http://schemas.microsoft.com/office/drawing/2014/main" id="{91C447D7-E02D-ED6A-9635-6BCB544BA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48680"/>
            <a:ext cx="2376264" cy="23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五感のイラスト（視覚・男性）">
            <a:extLst>
              <a:ext uri="{FF2B5EF4-FFF2-40B4-BE49-F238E27FC236}">
                <a16:creationId xmlns:a16="http://schemas.microsoft.com/office/drawing/2014/main" id="{57F37A6E-7AD7-CCFD-65E4-B512BDBE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924944"/>
            <a:ext cx="1121195" cy="13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A12CC5B-99F3-618C-3A80-C198916974B4}"/>
              </a:ext>
            </a:extLst>
          </p:cNvPr>
          <p:cNvSpPr txBox="1"/>
          <p:nvPr/>
        </p:nvSpPr>
        <p:spPr>
          <a:xfrm>
            <a:off x="1115616" y="422108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Alice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F535C-7884-FB9A-8CC9-991394ACFB29}"/>
              </a:ext>
            </a:extLst>
          </p:cNvPr>
          <p:cNvSpPr txBox="1"/>
          <p:nvPr/>
        </p:nvSpPr>
        <p:spPr>
          <a:xfrm>
            <a:off x="3491880" y="4221088"/>
            <a:ext cx="8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Dave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1B85318-EABA-282A-9C14-0EAE3AF514AE}"/>
              </a:ext>
            </a:extLst>
          </p:cNvPr>
          <p:cNvSpPr txBox="1"/>
          <p:nvPr/>
        </p:nvSpPr>
        <p:spPr>
          <a:xfrm>
            <a:off x="7884368" y="4221088"/>
            <a:ext cx="8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Dave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55C48A-C589-9A1C-ED0E-7A72C5DEA9F4}"/>
              </a:ext>
            </a:extLst>
          </p:cNvPr>
          <p:cNvSpPr txBox="1"/>
          <p:nvPr/>
        </p:nvSpPr>
        <p:spPr>
          <a:xfrm>
            <a:off x="5508104" y="4221088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Bob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05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カレーライスのイラスト（白米）">
            <a:extLst>
              <a:ext uri="{FF2B5EF4-FFF2-40B4-BE49-F238E27FC236}">
                <a16:creationId xmlns:a16="http://schemas.microsoft.com/office/drawing/2014/main" id="{CE0740CE-B885-2823-432F-49523678E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4704"/>
            <a:ext cx="1567061" cy="11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白人の女の子の表情イラスト「焦った顔」">
            <a:extLst>
              <a:ext uri="{FF2B5EF4-FFF2-40B4-BE49-F238E27FC236}">
                <a16:creationId xmlns:a16="http://schemas.microsoft.com/office/drawing/2014/main" id="{7DB95798-A8CB-A3BC-B088-C0AE84E91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1373549" cy="15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白人の男の子の表情イラスト「目がハート」">
            <a:extLst>
              <a:ext uri="{FF2B5EF4-FFF2-40B4-BE49-F238E27FC236}">
                <a16:creationId xmlns:a16="http://schemas.microsoft.com/office/drawing/2014/main" id="{35A64DE1-80F3-3460-2C8F-0D73BA467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92896"/>
            <a:ext cx="1436436" cy="164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25DD7F3-7F28-8CE4-E311-36F6C11C2458}"/>
              </a:ext>
            </a:extLst>
          </p:cNvPr>
          <p:cNvCxnSpPr>
            <a:endCxn id="2050" idx="2"/>
          </p:cNvCxnSpPr>
          <p:nvPr/>
        </p:nvCxnSpPr>
        <p:spPr>
          <a:xfrm flipV="1">
            <a:off x="1475656" y="1896470"/>
            <a:ext cx="999555" cy="740442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2123B63-EEA5-DD8A-27AB-D23B809FC55C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2475211" y="1896470"/>
            <a:ext cx="944661" cy="812450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24823F-50BF-564C-4D2D-5D538A42F9F4}"/>
              </a:ext>
            </a:extLst>
          </p:cNvPr>
          <p:cNvSpPr txBox="1"/>
          <p:nvPr/>
        </p:nvSpPr>
        <p:spPr>
          <a:xfrm>
            <a:off x="2051720" y="2606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現実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799B0B-BA4C-9DCF-728E-2D0B890E2322}"/>
              </a:ext>
            </a:extLst>
          </p:cNvPr>
          <p:cNvSpPr txBox="1"/>
          <p:nvPr/>
        </p:nvSpPr>
        <p:spPr>
          <a:xfrm>
            <a:off x="6588224" y="2606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推定</a:t>
            </a:r>
            <a:endParaRPr kumimoji="1" lang="ja-JP" altLang="en-US" sz="2400" dirty="0"/>
          </a:p>
        </p:txBody>
      </p:sp>
      <p:pic>
        <p:nvPicPr>
          <p:cNvPr id="3076" name="Picture 4" descr="白人の男の子の表情イラスト「焦った顔」">
            <a:extLst>
              <a:ext uri="{FF2B5EF4-FFF2-40B4-BE49-F238E27FC236}">
                <a16:creationId xmlns:a16="http://schemas.microsoft.com/office/drawing/2014/main" id="{431F2EF2-FB75-C30C-4932-E4869BDAC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132856"/>
            <a:ext cx="1059114" cy="121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白人の女の子の表情イラスト「目がハート」">
            <a:extLst>
              <a:ext uri="{FF2B5EF4-FFF2-40B4-BE49-F238E27FC236}">
                <a16:creationId xmlns:a16="http://schemas.microsoft.com/office/drawing/2014/main" id="{6CEAF276-DB69-E3F7-B08F-F4AC28EE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04865"/>
            <a:ext cx="100619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五感のイラスト（視覚・男性）">
            <a:extLst>
              <a:ext uri="{FF2B5EF4-FFF2-40B4-BE49-F238E27FC236}">
                <a16:creationId xmlns:a16="http://schemas.microsoft.com/office/drawing/2014/main" id="{1FAAE921-118A-39BF-8527-0EC1673F7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645024"/>
            <a:ext cx="1121195" cy="13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FCF0A693-0384-84E4-A2FC-E3782973137F}"/>
              </a:ext>
            </a:extLst>
          </p:cNvPr>
          <p:cNvSpPr/>
          <p:nvPr/>
        </p:nvSpPr>
        <p:spPr>
          <a:xfrm>
            <a:off x="7164288" y="4149080"/>
            <a:ext cx="576064" cy="288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2" name="Picture 2" descr="漫符「はてなマーク・クエスチョンマーク」">
            <a:extLst>
              <a:ext uri="{FF2B5EF4-FFF2-40B4-BE49-F238E27FC236}">
                <a16:creationId xmlns:a16="http://schemas.microsoft.com/office/drawing/2014/main" id="{54091F78-F11A-E096-6089-D7B0DDCC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836712"/>
            <a:ext cx="707119" cy="97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8EBD17B-DFB1-A410-00CF-42718588BF3C}"/>
              </a:ext>
            </a:extLst>
          </p:cNvPr>
          <p:cNvCxnSpPr>
            <a:cxnSpLocks/>
            <a:stCxn id="3076" idx="0"/>
            <a:endCxn id="12" idx="2"/>
          </p:cNvCxnSpPr>
          <p:nvPr/>
        </p:nvCxnSpPr>
        <p:spPr>
          <a:xfrm flipH="1" flipV="1">
            <a:off x="6869776" y="1809811"/>
            <a:ext cx="824069" cy="323045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99A173C-C993-7E4F-988C-6C6518BE340F}"/>
              </a:ext>
            </a:extLst>
          </p:cNvPr>
          <p:cNvCxnSpPr>
            <a:cxnSpLocks/>
            <a:stCxn id="3078" idx="0"/>
            <a:endCxn id="12" idx="2"/>
          </p:cNvCxnSpPr>
          <p:nvPr/>
        </p:nvCxnSpPr>
        <p:spPr>
          <a:xfrm flipV="1">
            <a:off x="6011200" y="1809811"/>
            <a:ext cx="858576" cy="395054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A48B6F65-E35E-8A05-2111-0938D0B91E47}"/>
              </a:ext>
            </a:extLst>
          </p:cNvPr>
          <p:cNvSpPr/>
          <p:nvPr/>
        </p:nvSpPr>
        <p:spPr>
          <a:xfrm>
            <a:off x="5148064" y="764704"/>
            <a:ext cx="3384376" cy="288032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9E00381-4A2B-D2F1-7EB7-3E2F8ADECD74}"/>
              </a:ext>
            </a:extLst>
          </p:cNvPr>
          <p:cNvSpPr/>
          <p:nvPr/>
        </p:nvSpPr>
        <p:spPr>
          <a:xfrm>
            <a:off x="6876256" y="3645024"/>
            <a:ext cx="648072" cy="43204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9697174-1264-2625-42AB-41919FAC260A}"/>
              </a:ext>
            </a:extLst>
          </p:cNvPr>
          <p:cNvSpPr/>
          <p:nvPr/>
        </p:nvSpPr>
        <p:spPr>
          <a:xfrm>
            <a:off x="7236296" y="4077072"/>
            <a:ext cx="495672" cy="22440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596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白人の女の子の表情イラスト「笑顔」">
            <a:extLst>
              <a:ext uri="{FF2B5EF4-FFF2-40B4-BE49-F238E27FC236}">
                <a16:creationId xmlns:a16="http://schemas.microsoft.com/office/drawing/2014/main" id="{224FA1D5-4A3A-9734-597C-310E524A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1330947" cy="152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白人の男の子の表情イラスト「笑顔」">
            <a:extLst>
              <a:ext uri="{FF2B5EF4-FFF2-40B4-BE49-F238E27FC236}">
                <a16:creationId xmlns:a16="http://schemas.microsoft.com/office/drawing/2014/main" id="{3B5E4983-EBE8-2B99-8069-800E080E4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12976"/>
            <a:ext cx="1296144" cy="148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漫符「はてなマーク・クエスチョンマーク」">
            <a:extLst>
              <a:ext uri="{FF2B5EF4-FFF2-40B4-BE49-F238E27FC236}">
                <a16:creationId xmlns:a16="http://schemas.microsoft.com/office/drawing/2014/main" id="{60F1163B-52C1-D82D-8726-43DF4DE6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052736"/>
            <a:ext cx="10382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80C69E69-6275-E9BF-5E73-BEA5E2881385}"/>
              </a:ext>
            </a:extLst>
          </p:cNvPr>
          <p:cNvSpPr/>
          <p:nvPr/>
        </p:nvSpPr>
        <p:spPr>
          <a:xfrm flipH="1" flipV="1">
            <a:off x="2817518" y="1026446"/>
            <a:ext cx="1394441" cy="1394441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80D48E0-A392-D111-5418-5F8CBC1A9763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flipV="1">
            <a:off x="2357154" y="2420887"/>
            <a:ext cx="1157584" cy="792089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6B0B109-19DE-C3DD-3B80-5C8176DDC0FD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flipH="1" flipV="1">
            <a:off x="3514738" y="2420887"/>
            <a:ext cx="1129270" cy="792089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5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5561073-F920-06BB-0FD0-CD0B6895C63D}"/>
              </a:ext>
            </a:extLst>
          </p:cNvPr>
          <p:cNvGrpSpPr/>
          <p:nvPr/>
        </p:nvGrpSpPr>
        <p:grpSpPr>
          <a:xfrm>
            <a:off x="3779912" y="2060848"/>
            <a:ext cx="648072" cy="648072"/>
            <a:chOff x="3779912" y="2060848"/>
            <a:chExt cx="648072" cy="648072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07682E0-C228-4570-9309-549B7651807F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6465997-8EDD-DE20-AD14-C57726E2C745}"/>
                </a:ext>
              </a:extLst>
            </p:cNvPr>
            <p:cNvSpPr txBox="1"/>
            <p:nvPr/>
          </p:nvSpPr>
          <p:spPr>
            <a:xfrm>
              <a:off x="3890707" y="2065394"/>
              <a:ext cx="404278" cy="53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C</a:t>
              </a:r>
              <a:endParaRPr kumimoji="1" lang="ja-JP" altLang="en-US" sz="3200" dirty="0"/>
            </a:p>
          </p:txBody>
        </p:sp>
      </p:grpSp>
      <p:sp>
        <p:nvSpPr>
          <p:cNvPr id="10" name="楕円 9">
            <a:extLst>
              <a:ext uri="{FF2B5EF4-FFF2-40B4-BE49-F238E27FC236}">
                <a16:creationId xmlns:a16="http://schemas.microsoft.com/office/drawing/2014/main" id="{9E4B7255-2217-A2A2-EDC3-CB9EC5B2D5D4}"/>
              </a:ext>
            </a:extLst>
          </p:cNvPr>
          <p:cNvSpPr/>
          <p:nvPr/>
        </p:nvSpPr>
        <p:spPr>
          <a:xfrm>
            <a:off x="2843808" y="350100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F1ACFC-CA94-D70C-55F2-C8BE08DD257B}"/>
              </a:ext>
            </a:extLst>
          </p:cNvPr>
          <p:cNvSpPr txBox="1"/>
          <p:nvPr/>
        </p:nvSpPr>
        <p:spPr>
          <a:xfrm>
            <a:off x="2954603" y="350555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B0B2B27-172F-9B73-35C0-B761098529BF}"/>
              </a:ext>
            </a:extLst>
          </p:cNvPr>
          <p:cNvGrpSpPr/>
          <p:nvPr/>
        </p:nvGrpSpPr>
        <p:grpSpPr>
          <a:xfrm>
            <a:off x="4716016" y="3501008"/>
            <a:ext cx="648072" cy="648072"/>
            <a:chOff x="3779912" y="2060848"/>
            <a:chExt cx="648072" cy="648072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F798E737-AF8F-5EB7-99DE-F38ED83F9DD6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221A17A-316E-8643-3BBD-0DAB9EAED3AC}"/>
                </a:ext>
              </a:extLst>
            </p:cNvPr>
            <p:cNvSpPr txBox="1"/>
            <p:nvPr/>
          </p:nvSpPr>
          <p:spPr>
            <a:xfrm>
              <a:off x="3890707" y="2065394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B</a:t>
              </a:r>
              <a:endParaRPr kumimoji="1" lang="ja-JP" altLang="en-US" sz="3200" dirty="0"/>
            </a:p>
          </p:txBody>
        </p:sp>
      </p:grpSp>
      <p:pic>
        <p:nvPicPr>
          <p:cNvPr id="15" name="Picture 2" descr="白人の女の子の表情イラスト「笑顔」">
            <a:extLst>
              <a:ext uri="{FF2B5EF4-FFF2-40B4-BE49-F238E27FC236}">
                <a16:creationId xmlns:a16="http://schemas.microsoft.com/office/drawing/2014/main" id="{94D0A845-6E49-243B-2B9E-CEC0B0A81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12976"/>
            <a:ext cx="1152128" cy="131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163CEFE-2ABE-8EBA-2FCF-57EEF0AFB042}"/>
              </a:ext>
            </a:extLst>
          </p:cNvPr>
          <p:cNvSpPr txBox="1"/>
          <p:nvPr/>
        </p:nvSpPr>
        <p:spPr>
          <a:xfrm>
            <a:off x="1763688" y="450912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Alice</a:t>
            </a:r>
            <a:endParaRPr kumimoji="1" lang="ja-JP" altLang="en-US" sz="2400" dirty="0"/>
          </a:p>
        </p:txBody>
      </p:sp>
      <p:pic>
        <p:nvPicPr>
          <p:cNvPr id="17" name="Picture 4" descr="白人の男の子の表情イラスト「笑顔」">
            <a:extLst>
              <a:ext uri="{FF2B5EF4-FFF2-40B4-BE49-F238E27FC236}">
                <a16:creationId xmlns:a16="http://schemas.microsoft.com/office/drawing/2014/main" id="{B33D7764-AE51-ABA7-4956-0275A11C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12976"/>
            <a:ext cx="1122001" cy="12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17CD3A-1681-A21C-77D0-424F15043ADA}"/>
              </a:ext>
            </a:extLst>
          </p:cNvPr>
          <p:cNvSpPr txBox="1"/>
          <p:nvPr/>
        </p:nvSpPr>
        <p:spPr>
          <a:xfrm>
            <a:off x="5652120" y="4437112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Bob</a:t>
            </a:r>
            <a:endParaRPr kumimoji="1" lang="ja-JP" altLang="en-US" sz="24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F72D77A-C11D-3AF2-16C2-7811C34F6C8D}"/>
              </a:ext>
            </a:extLst>
          </p:cNvPr>
          <p:cNvCxnSpPr>
            <a:cxnSpLocks/>
            <a:stCxn id="10" idx="7"/>
            <a:endCxn id="6" idx="4"/>
          </p:cNvCxnSpPr>
          <p:nvPr/>
        </p:nvCxnSpPr>
        <p:spPr>
          <a:xfrm flipV="1">
            <a:off x="3396972" y="2708920"/>
            <a:ext cx="706976" cy="886996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C39CED8-43D8-5227-2965-37C5198C8614}"/>
              </a:ext>
            </a:extLst>
          </p:cNvPr>
          <p:cNvCxnSpPr>
            <a:cxnSpLocks/>
            <a:stCxn id="13" idx="1"/>
            <a:endCxn id="6" idx="4"/>
          </p:cNvCxnSpPr>
          <p:nvPr/>
        </p:nvCxnSpPr>
        <p:spPr>
          <a:xfrm flipH="1" flipV="1">
            <a:off x="4103948" y="2708920"/>
            <a:ext cx="706976" cy="886996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3C56DEC-D93B-CA37-14CB-5BAAD647B31A}"/>
                  </a:ext>
                </a:extLst>
              </p:cNvPr>
              <p:cNvSpPr txBox="1"/>
              <p:nvPr/>
            </p:nvSpPr>
            <p:spPr>
              <a:xfrm>
                <a:off x="4572000" y="2204864"/>
                <a:ext cx="3741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3C56DEC-D93B-CA37-14CB-5BAAD647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04864"/>
                <a:ext cx="374141" cy="369332"/>
              </a:xfrm>
              <a:prstGeom prst="rect">
                <a:avLst/>
              </a:prstGeom>
              <a:blipFill>
                <a:blip r:embed="rId5"/>
                <a:stretch>
                  <a:fillRect l="-19672" r="-163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FC79EE-B89A-285C-8F5D-EE09A0770804}"/>
                  </a:ext>
                </a:extLst>
              </p:cNvPr>
              <p:cNvSpPr txBox="1"/>
              <p:nvPr/>
            </p:nvSpPr>
            <p:spPr>
              <a:xfrm>
                <a:off x="2987824" y="4149080"/>
                <a:ext cx="376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FC79EE-B89A-285C-8F5D-EE09A077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149080"/>
                <a:ext cx="376898" cy="369332"/>
              </a:xfrm>
              <a:prstGeom prst="rect">
                <a:avLst/>
              </a:prstGeom>
              <a:blipFill>
                <a:blip r:embed="rId6"/>
                <a:stretch>
                  <a:fillRect l="-11290" r="-161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BE2133A-F96F-4AF0-F88D-7CDCA04CEA04}"/>
                  </a:ext>
                </a:extLst>
              </p:cNvPr>
              <p:cNvSpPr txBox="1"/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BE2133A-F96F-4AF0-F88D-7CDCA04CE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blipFill>
                <a:blip r:embed="rId7"/>
                <a:stretch>
                  <a:fillRect l="-10938" r="-625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02DDC39-A2E8-1E14-1270-158F20DACF97}"/>
              </a:ext>
            </a:extLst>
          </p:cNvPr>
          <p:cNvSpPr/>
          <p:nvPr/>
        </p:nvSpPr>
        <p:spPr>
          <a:xfrm>
            <a:off x="1331640" y="3212976"/>
            <a:ext cx="5544616" cy="1800200"/>
          </a:xfrm>
          <a:prstGeom prst="roundRect">
            <a:avLst/>
          </a:prstGeom>
          <a:ln w="28575"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EAF045B7-1429-3DE6-E925-B82FBE449FB3}"/>
              </a:ext>
            </a:extLst>
          </p:cNvPr>
          <p:cNvSpPr/>
          <p:nvPr/>
        </p:nvSpPr>
        <p:spPr>
          <a:xfrm>
            <a:off x="1331640" y="836712"/>
            <a:ext cx="5544616" cy="2016224"/>
          </a:xfrm>
          <a:prstGeom prst="roundRect">
            <a:avLst/>
          </a:prstGeom>
          <a:ln w="28575"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3" name="Picture 8" descr="五感のイラスト（視覚・男性）">
            <a:extLst>
              <a:ext uri="{FF2B5EF4-FFF2-40B4-BE49-F238E27FC236}">
                <a16:creationId xmlns:a16="http://schemas.microsoft.com/office/drawing/2014/main" id="{7D8B7EB2-0DDA-D742-004A-4611BA80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121195" cy="13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1370DFB-B94F-BBBA-EF1B-13DB56777924}"/>
              </a:ext>
            </a:extLst>
          </p:cNvPr>
          <p:cNvSpPr txBox="1"/>
          <p:nvPr/>
        </p:nvSpPr>
        <p:spPr>
          <a:xfrm>
            <a:off x="7596336" y="4869160"/>
            <a:ext cx="8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Dave</a:t>
            </a:r>
            <a:endParaRPr kumimoji="1" lang="ja-JP" altLang="en-US" sz="2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8E650C1-CDF0-F199-F78A-7A7D68B1C14D}"/>
              </a:ext>
            </a:extLst>
          </p:cNvPr>
          <p:cNvSpPr txBox="1"/>
          <p:nvPr/>
        </p:nvSpPr>
        <p:spPr>
          <a:xfrm>
            <a:off x="1331640" y="332656"/>
            <a:ext cx="2844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隠れ層</a:t>
            </a:r>
            <a:r>
              <a:rPr kumimoji="1" lang="en-US" altLang="ja-JP" sz="2400"/>
              <a:t>(hidden layer)</a:t>
            </a:r>
            <a:endParaRPr kumimoji="1" lang="ja-JP" altLang="en-US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82AC0A1-3EBE-B745-1434-3485E51334F4}"/>
              </a:ext>
            </a:extLst>
          </p:cNvPr>
          <p:cNvSpPr txBox="1"/>
          <p:nvPr/>
        </p:nvSpPr>
        <p:spPr>
          <a:xfrm>
            <a:off x="1259632" y="5157192"/>
            <a:ext cx="275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可視層</a:t>
            </a:r>
            <a:r>
              <a:rPr kumimoji="1" lang="en-US" altLang="ja-JP" sz="2400"/>
              <a:t>(visible layer)</a:t>
            </a:r>
            <a:endParaRPr kumimoji="1" lang="ja-JP" altLang="en-US" sz="2400" dirty="0"/>
          </a:p>
        </p:txBody>
      </p:sp>
      <p:pic>
        <p:nvPicPr>
          <p:cNvPr id="3" name="Picture 2" descr="漫符「はてなマーク・クエスチョンマーク」">
            <a:extLst>
              <a:ext uri="{FF2B5EF4-FFF2-40B4-BE49-F238E27FC236}">
                <a16:creationId xmlns:a16="http://schemas.microsoft.com/office/drawing/2014/main" id="{C88E67F0-F7BE-833E-0DE7-FCA77724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980728"/>
            <a:ext cx="724270" cy="99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675B295-2544-A550-DF1C-2C914DD9E1C7}"/>
              </a:ext>
            </a:extLst>
          </p:cNvPr>
          <p:cNvSpPr/>
          <p:nvPr/>
        </p:nvSpPr>
        <p:spPr>
          <a:xfrm>
            <a:off x="7380312" y="3212976"/>
            <a:ext cx="360040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6A0E93E-1CD8-2ED9-3D2D-9C7790FB3634}"/>
              </a:ext>
            </a:extLst>
          </p:cNvPr>
          <p:cNvSpPr/>
          <p:nvPr/>
        </p:nvSpPr>
        <p:spPr>
          <a:xfrm flipH="1" flipV="1">
            <a:off x="6876256" y="2708920"/>
            <a:ext cx="800472" cy="4404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43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5FD3EF0-542A-591D-7DE7-CA6082AA4673}"/>
              </a:ext>
            </a:extLst>
          </p:cNvPr>
          <p:cNvGrpSpPr/>
          <p:nvPr/>
        </p:nvGrpSpPr>
        <p:grpSpPr>
          <a:xfrm>
            <a:off x="3779912" y="2060848"/>
            <a:ext cx="648072" cy="648072"/>
            <a:chOff x="3779912" y="2060848"/>
            <a:chExt cx="648072" cy="648072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AADB0BD-4F8F-5AE0-0EEE-1D0DEFFD28BF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410F39D4-8ABE-BAC1-2D1C-756D68BD71A7}"/>
                </a:ext>
              </a:extLst>
            </p:cNvPr>
            <p:cNvSpPr txBox="1"/>
            <p:nvPr/>
          </p:nvSpPr>
          <p:spPr>
            <a:xfrm>
              <a:off x="3890707" y="2065394"/>
              <a:ext cx="404278" cy="53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C</a:t>
              </a:r>
              <a:endParaRPr kumimoji="1" lang="ja-JP" altLang="en-US" sz="3200" dirty="0"/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5A2661E8-325C-B840-6579-A0DFFAEB8A3E}"/>
              </a:ext>
            </a:extLst>
          </p:cNvPr>
          <p:cNvSpPr/>
          <p:nvPr/>
        </p:nvSpPr>
        <p:spPr>
          <a:xfrm>
            <a:off x="2843808" y="350100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F0B3CA-B887-82B3-C38A-C33C2B465D59}"/>
              </a:ext>
            </a:extLst>
          </p:cNvPr>
          <p:cNvSpPr txBox="1"/>
          <p:nvPr/>
        </p:nvSpPr>
        <p:spPr>
          <a:xfrm>
            <a:off x="2954603" y="350555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9A876CC-933B-0A98-D5FC-4797FD445BCF}"/>
              </a:ext>
            </a:extLst>
          </p:cNvPr>
          <p:cNvGrpSpPr/>
          <p:nvPr/>
        </p:nvGrpSpPr>
        <p:grpSpPr>
          <a:xfrm>
            <a:off x="4716016" y="3501008"/>
            <a:ext cx="648072" cy="648072"/>
            <a:chOff x="3779912" y="2060848"/>
            <a:chExt cx="648072" cy="648072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CE35C40-4417-DB94-01AE-C944628DEB97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50FA727-B7FB-7DBA-D86B-BEB831119F63}"/>
                </a:ext>
              </a:extLst>
            </p:cNvPr>
            <p:cNvSpPr txBox="1"/>
            <p:nvPr/>
          </p:nvSpPr>
          <p:spPr>
            <a:xfrm>
              <a:off x="3890707" y="2065394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B</a:t>
              </a:r>
              <a:endParaRPr kumimoji="1" lang="ja-JP" altLang="en-US" sz="3200" dirty="0"/>
            </a:p>
          </p:txBody>
        </p: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5714C52-D876-31C3-1064-0D803BF9FE81}"/>
              </a:ext>
            </a:extLst>
          </p:cNvPr>
          <p:cNvCxnSpPr>
            <a:cxnSpLocks/>
            <a:stCxn id="6" idx="7"/>
            <a:endCxn id="4" idx="4"/>
          </p:cNvCxnSpPr>
          <p:nvPr/>
        </p:nvCxnSpPr>
        <p:spPr>
          <a:xfrm flipV="1">
            <a:off x="3396972" y="2708920"/>
            <a:ext cx="706976" cy="886996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A5676B7-2D5A-28BF-9913-31DE0060C11F}"/>
              </a:ext>
            </a:extLst>
          </p:cNvPr>
          <p:cNvCxnSpPr>
            <a:cxnSpLocks/>
            <a:stCxn id="9" idx="1"/>
            <a:endCxn id="4" idx="4"/>
          </p:cNvCxnSpPr>
          <p:nvPr/>
        </p:nvCxnSpPr>
        <p:spPr>
          <a:xfrm flipH="1" flipV="1">
            <a:off x="4103948" y="2708920"/>
            <a:ext cx="706976" cy="886996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7749D1F-FA55-37AE-298D-4E1B4441BAC5}"/>
                  </a:ext>
                </a:extLst>
              </p:cNvPr>
              <p:cNvSpPr txBox="1"/>
              <p:nvPr/>
            </p:nvSpPr>
            <p:spPr>
              <a:xfrm>
                <a:off x="3851920" y="1556792"/>
                <a:ext cx="359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7749D1F-FA55-37AE-298D-4E1B4441B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556792"/>
                <a:ext cx="359586" cy="369332"/>
              </a:xfrm>
              <a:prstGeom prst="rect">
                <a:avLst/>
              </a:prstGeom>
              <a:blipFill>
                <a:blip r:embed="rId2"/>
                <a:stretch>
                  <a:fillRect l="-20339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AEED706-6150-0ECE-CD56-FB08A9ACCD6F}"/>
                  </a:ext>
                </a:extLst>
              </p:cNvPr>
              <p:cNvSpPr txBox="1"/>
              <p:nvPr/>
            </p:nvSpPr>
            <p:spPr>
              <a:xfrm>
                <a:off x="2843808" y="4221088"/>
                <a:ext cx="3851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AEED706-6150-0ECE-CD56-FB08A9AC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221088"/>
                <a:ext cx="385170" cy="369332"/>
              </a:xfrm>
              <a:prstGeom prst="rect">
                <a:avLst/>
              </a:prstGeom>
              <a:blipFill>
                <a:blip r:embed="rId3"/>
                <a:stretch>
                  <a:fillRect l="-19048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A9B4E3-04A4-14E9-3B20-E7E8A58B6017}"/>
                  </a:ext>
                </a:extLst>
              </p:cNvPr>
              <p:cNvSpPr txBox="1"/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A9B4E3-04A4-14E9-3B20-E7E8A58B6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blipFill>
                <a:blip r:embed="rId4"/>
                <a:stretch>
                  <a:fillRect l="-18750" r="-312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387C1A4-FDBA-A8B6-4FCE-FC33C5D4556D}"/>
                  </a:ext>
                </a:extLst>
              </p:cNvPr>
              <p:cNvSpPr txBox="1"/>
              <p:nvPr/>
            </p:nvSpPr>
            <p:spPr>
              <a:xfrm>
                <a:off x="2987824" y="2780928"/>
                <a:ext cx="569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387C1A4-FDBA-A8B6-4FCE-FC33C5D45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780928"/>
                <a:ext cx="569323" cy="369332"/>
              </a:xfrm>
              <a:prstGeom prst="rect">
                <a:avLst/>
              </a:prstGeom>
              <a:blipFill>
                <a:blip r:embed="rId5"/>
                <a:stretch>
                  <a:fillRect l="-11702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A91EDFB-BF92-57C3-F075-936281063DCE}"/>
                  </a:ext>
                </a:extLst>
              </p:cNvPr>
              <p:cNvSpPr txBox="1"/>
              <p:nvPr/>
            </p:nvSpPr>
            <p:spPr>
              <a:xfrm>
                <a:off x="4572000" y="2780928"/>
                <a:ext cx="5881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A91EDFB-BF92-57C3-F075-936281063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80928"/>
                <a:ext cx="588174" cy="369332"/>
              </a:xfrm>
              <a:prstGeom prst="rect">
                <a:avLst/>
              </a:prstGeom>
              <a:blipFill>
                <a:blip r:embed="rId6"/>
                <a:stretch>
                  <a:fillRect l="-11458" r="-416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4" descr="白人の女の子の表情イラスト「焦った顔」">
            <a:extLst>
              <a:ext uri="{FF2B5EF4-FFF2-40B4-BE49-F238E27FC236}">
                <a16:creationId xmlns:a16="http://schemas.microsoft.com/office/drawing/2014/main" id="{C2436B1F-DA6A-A102-8831-44D25B61F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1373549" cy="15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25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B072ADB-D6DB-DD78-3020-8D90C670CC2E}"/>
              </a:ext>
            </a:extLst>
          </p:cNvPr>
          <p:cNvSpPr/>
          <p:nvPr/>
        </p:nvSpPr>
        <p:spPr>
          <a:xfrm>
            <a:off x="2843808" y="350100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240EAA-36FB-E6A7-E337-8C4B8F0590FC}"/>
              </a:ext>
            </a:extLst>
          </p:cNvPr>
          <p:cNvSpPr txBox="1"/>
          <p:nvPr/>
        </p:nvSpPr>
        <p:spPr>
          <a:xfrm>
            <a:off x="2954603" y="350555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E414875-0959-C241-3A89-66D574D3405B}"/>
              </a:ext>
            </a:extLst>
          </p:cNvPr>
          <p:cNvGrpSpPr/>
          <p:nvPr/>
        </p:nvGrpSpPr>
        <p:grpSpPr>
          <a:xfrm>
            <a:off x="4716016" y="3501008"/>
            <a:ext cx="648072" cy="648072"/>
            <a:chOff x="3779912" y="2060848"/>
            <a:chExt cx="648072" cy="648072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51CEFC57-D7BC-E429-FC25-DF0A5254430D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0A1641B-D4C6-C70D-F041-4F5704A4D580}"/>
                </a:ext>
              </a:extLst>
            </p:cNvPr>
            <p:cNvSpPr txBox="1"/>
            <p:nvPr/>
          </p:nvSpPr>
          <p:spPr>
            <a:xfrm>
              <a:off x="3890707" y="2065394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B</a:t>
              </a:r>
              <a:endParaRPr kumimoji="1" lang="ja-JP" altLang="en-US" sz="3200" dirty="0"/>
            </a:p>
          </p:txBody>
        </p:sp>
      </p:grp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CDD839F-3870-DA25-6A26-953B3DF8C2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491880" y="3825044"/>
            <a:ext cx="1224136" cy="0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3CFD603-FC0D-2EFF-3479-CAC9B8DA5415}"/>
                  </a:ext>
                </a:extLst>
              </p:cNvPr>
              <p:cNvSpPr txBox="1"/>
              <p:nvPr/>
            </p:nvSpPr>
            <p:spPr>
              <a:xfrm>
                <a:off x="2843808" y="4221088"/>
                <a:ext cx="3851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3CFD603-FC0D-2EFF-3479-CAC9B8DA5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221088"/>
                <a:ext cx="385170" cy="369332"/>
              </a:xfrm>
              <a:prstGeom prst="rect">
                <a:avLst/>
              </a:prstGeom>
              <a:blipFill>
                <a:blip r:embed="rId2"/>
                <a:stretch>
                  <a:fillRect l="-19048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BAC1BE-6CD7-DC97-367B-789F88C85BDC}"/>
                  </a:ext>
                </a:extLst>
              </p:cNvPr>
              <p:cNvSpPr txBox="1"/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BAC1BE-6CD7-DC97-367B-789F88C85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blipFill>
                <a:blip r:embed="rId3"/>
                <a:stretch>
                  <a:fillRect l="-18750" r="-312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1D1AB19-7E6B-205B-67D1-C63F100A5755}"/>
                  </a:ext>
                </a:extLst>
              </p:cNvPr>
              <p:cNvSpPr txBox="1"/>
              <p:nvPr/>
            </p:nvSpPr>
            <p:spPr>
              <a:xfrm>
                <a:off x="3851920" y="3284984"/>
                <a:ext cx="614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1D1AB19-7E6B-205B-67D1-C63F100A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284984"/>
                <a:ext cx="614335" cy="369332"/>
              </a:xfrm>
              <a:prstGeom prst="rect">
                <a:avLst/>
              </a:prstGeom>
              <a:blipFill>
                <a:blip r:embed="rId4"/>
                <a:stretch>
                  <a:fillRect l="-11881" r="-297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4" descr="白人の女の子の表情イラスト「焦った顔」">
            <a:extLst>
              <a:ext uri="{FF2B5EF4-FFF2-40B4-BE49-F238E27FC236}">
                <a16:creationId xmlns:a16="http://schemas.microsoft.com/office/drawing/2014/main" id="{FE9FEE2C-34B6-312C-FF71-31E0127F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1080120" cy="123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白人の男の子の表情イラスト「悩んだ顔」">
            <a:extLst>
              <a:ext uri="{FF2B5EF4-FFF2-40B4-BE49-F238E27FC236}">
                <a16:creationId xmlns:a16="http://schemas.microsoft.com/office/drawing/2014/main" id="{84E14982-1D2A-B091-0ADC-E0E0D77AF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140968"/>
            <a:ext cx="1059114" cy="121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6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コイントスのイラスト">
            <a:extLst>
              <a:ext uri="{FF2B5EF4-FFF2-40B4-BE49-F238E27FC236}">
                <a16:creationId xmlns:a16="http://schemas.microsoft.com/office/drawing/2014/main" id="{0C7C22ED-0272-06EF-41D2-83089409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1774365" cy="19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セント硬貨のイラスト（裏）">
            <a:extLst>
              <a:ext uri="{FF2B5EF4-FFF2-40B4-BE49-F238E27FC236}">
                <a16:creationId xmlns:a16="http://schemas.microsoft.com/office/drawing/2014/main" id="{0ED9BED3-A89E-59D9-1D05-6457762E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83162"/>
            <a:ext cx="1440160" cy="14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セント硬貨のイラスト（表）">
            <a:extLst>
              <a:ext uri="{FF2B5EF4-FFF2-40B4-BE49-F238E27FC236}">
                <a16:creationId xmlns:a16="http://schemas.microsoft.com/office/drawing/2014/main" id="{0F44E521-8E00-6428-2730-A37CBF63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83162"/>
            <a:ext cx="1440160" cy="14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10セント硬貨のイラスト（裏）">
            <a:extLst>
              <a:ext uri="{FF2B5EF4-FFF2-40B4-BE49-F238E27FC236}">
                <a16:creationId xmlns:a16="http://schemas.microsoft.com/office/drawing/2014/main" id="{ACA66D6C-7196-848E-494E-61EDA08E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63" y="1283162"/>
            <a:ext cx="1440160" cy="14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10セント硬貨のイラスト（裏）">
            <a:extLst>
              <a:ext uri="{FF2B5EF4-FFF2-40B4-BE49-F238E27FC236}">
                <a16:creationId xmlns:a16="http://schemas.microsoft.com/office/drawing/2014/main" id="{745D78A6-CC23-75B3-A4E2-673313E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26" y="1283162"/>
            <a:ext cx="1440160" cy="14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A8189E83-74D4-007F-70D0-8C48B062A6A4}"/>
              </a:ext>
            </a:extLst>
          </p:cNvPr>
          <p:cNvSpPr/>
          <p:nvPr/>
        </p:nvSpPr>
        <p:spPr>
          <a:xfrm>
            <a:off x="4067944" y="1772816"/>
            <a:ext cx="288032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01B1B71-DE2A-7703-0423-F42105BC9B24}"/>
              </a:ext>
            </a:extLst>
          </p:cNvPr>
          <p:cNvSpPr/>
          <p:nvPr/>
        </p:nvSpPr>
        <p:spPr>
          <a:xfrm>
            <a:off x="5580112" y="1772816"/>
            <a:ext cx="288032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6038BC8-F202-C26B-F5A5-5CC3B6D4FEEA}"/>
              </a:ext>
            </a:extLst>
          </p:cNvPr>
          <p:cNvSpPr/>
          <p:nvPr/>
        </p:nvSpPr>
        <p:spPr>
          <a:xfrm>
            <a:off x="7020272" y="1772816"/>
            <a:ext cx="288032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118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玩具のロボットのイラスト（緑）">
            <a:extLst>
              <a:ext uri="{FF2B5EF4-FFF2-40B4-BE49-F238E27FC236}">
                <a16:creationId xmlns:a16="http://schemas.microsoft.com/office/drawing/2014/main" id="{0B096DD6-F1DB-0060-8A42-01421C41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2856"/>
            <a:ext cx="1330592" cy="162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カレーライスのイラスト（白米）">
            <a:extLst>
              <a:ext uri="{FF2B5EF4-FFF2-40B4-BE49-F238E27FC236}">
                <a16:creationId xmlns:a16="http://schemas.microsoft.com/office/drawing/2014/main" id="{A1A76E40-F61E-3D36-E901-7C20D9D0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1053849" cy="76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白人の女の子の表情イラスト「笑顔」">
            <a:extLst>
              <a:ext uri="{FF2B5EF4-FFF2-40B4-BE49-F238E27FC236}">
                <a16:creationId xmlns:a16="http://schemas.microsoft.com/office/drawing/2014/main" id="{BB0E8EE2-4C0D-E5D3-FA09-13A6E11FC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74806" cy="88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白人の男の子の表情イラスト「笑顔」">
            <a:extLst>
              <a:ext uri="{FF2B5EF4-FFF2-40B4-BE49-F238E27FC236}">
                <a16:creationId xmlns:a16="http://schemas.microsoft.com/office/drawing/2014/main" id="{EA6C5CEE-7C82-0BDF-7969-B75BA597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54546" cy="86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丸のマークのイラスト「○」">
            <a:extLst>
              <a:ext uri="{FF2B5EF4-FFF2-40B4-BE49-F238E27FC236}">
                <a16:creationId xmlns:a16="http://schemas.microsoft.com/office/drawing/2014/main" id="{ABCFF662-91EE-717F-EB4E-C0283CF9A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641226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丸のマークのイラスト「○」">
            <a:extLst>
              <a:ext uri="{FF2B5EF4-FFF2-40B4-BE49-F238E27FC236}">
                <a16:creationId xmlns:a16="http://schemas.microsoft.com/office/drawing/2014/main" id="{61C1784E-28A7-C144-F585-EE6B7C2D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4"/>
            <a:ext cx="641226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バツのマークのイラスト「×」">
            <a:extLst>
              <a:ext uri="{FF2B5EF4-FFF2-40B4-BE49-F238E27FC236}">
                <a16:creationId xmlns:a16="http://schemas.microsoft.com/office/drawing/2014/main" id="{EFBDE4A8-450D-8AF1-CDDB-64111249F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713234" cy="7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AE8EF2-4F82-5550-366D-B290D44F6791}"/>
                  </a:ext>
                </a:extLst>
              </p:cNvPr>
              <p:cNvSpPr txBox="1"/>
              <p:nvPr/>
            </p:nvSpPr>
            <p:spPr>
              <a:xfrm>
                <a:off x="3203848" y="2492896"/>
                <a:ext cx="1706365" cy="995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AE8EF2-4F82-5550-366D-B290D44F6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492896"/>
                <a:ext cx="1706365" cy="9954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かっこ 5">
            <a:extLst>
              <a:ext uri="{FF2B5EF4-FFF2-40B4-BE49-F238E27FC236}">
                <a16:creationId xmlns:a16="http://schemas.microsoft.com/office/drawing/2014/main" id="{78945CB6-8507-F959-6C90-23FBD58636BB}"/>
              </a:ext>
            </a:extLst>
          </p:cNvPr>
          <p:cNvSpPr/>
          <p:nvPr/>
        </p:nvSpPr>
        <p:spPr>
          <a:xfrm>
            <a:off x="323528" y="1628800"/>
            <a:ext cx="216024" cy="2808312"/>
          </a:xfrm>
          <a:prstGeom prst="leftBracket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97BAACE3-B2F0-EAFF-7000-8F85F937B17E}"/>
              </a:ext>
            </a:extLst>
          </p:cNvPr>
          <p:cNvSpPr/>
          <p:nvPr/>
        </p:nvSpPr>
        <p:spPr>
          <a:xfrm rot="10800000">
            <a:off x="2123728" y="1556792"/>
            <a:ext cx="216024" cy="2808312"/>
          </a:xfrm>
          <a:prstGeom prst="leftBracket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6BE52AE-320E-EBB8-FD81-062D873AE2D0}"/>
              </a:ext>
            </a:extLst>
          </p:cNvPr>
          <p:cNvSpPr/>
          <p:nvPr/>
        </p:nvSpPr>
        <p:spPr>
          <a:xfrm>
            <a:off x="2555776" y="2708920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B4855C8A-214D-CD1C-AE68-A65EFFFFF549}"/>
              </a:ext>
            </a:extLst>
          </p:cNvPr>
          <p:cNvSpPr/>
          <p:nvPr/>
        </p:nvSpPr>
        <p:spPr>
          <a:xfrm>
            <a:off x="5004048" y="2708920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E7AB4E95-DDB0-9C21-16CD-BE228D60ADBA}"/>
              </a:ext>
            </a:extLst>
          </p:cNvPr>
          <p:cNvSpPr/>
          <p:nvPr/>
        </p:nvSpPr>
        <p:spPr>
          <a:xfrm>
            <a:off x="6876256" y="2708920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7D1186D-22FA-AD3E-E6D9-097807F8B38E}"/>
                  </a:ext>
                </a:extLst>
              </p:cNvPr>
              <p:cNvSpPr txBox="1"/>
              <p:nvPr/>
            </p:nvSpPr>
            <p:spPr>
              <a:xfrm>
                <a:off x="7668344" y="2636912"/>
                <a:ext cx="57868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113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7D1186D-22FA-AD3E-E6D9-097807F8B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636912"/>
                <a:ext cx="578684" cy="6938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>
            <a:extLst>
              <a:ext uri="{FF2B5EF4-FFF2-40B4-BE49-F238E27FC236}">
                <a16:creationId xmlns:a16="http://schemas.microsoft.com/office/drawing/2014/main" id="{E99D4574-F93F-FFD9-7E8C-5A2F73BB07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6216" y="836712"/>
            <a:ext cx="1080120" cy="1102089"/>
          </a:xfrm>
          <a:prstGeom prst="rect">
            <a:avLst/>
          </a:prstGeom>
        </p:spPr>
      </p:pic>
      <p:sp>
        <p:nvSpPr>
          <p:cNvPr id="16" name="思考の吹き出し: 雲形 15">
            <a:extLst>
              <a:ext uri="{FF2B5EF4-FFF2-40B4-BE49-F238E27FC236}">
                <a16:creationId xmlns:a16="http://schemas.microsoft.com/office/drawing/2014/main" id="{5402D0B8-E8E6-11E4-9340-91FE47323E9D}"/>
              </a:ext>
            </a:extLst>
          </p:cNvPr>
          <p:cNvSpPr/>
          <p:nvPr/>
        </p:nvSpPr>
        <p:spPr>
          <a:xfrm>
            <a:off x="6156176" y="764704"/>
            <a:ext cx="1800200" cy="1440160"/>
          </a:xfrm>
          <a:prstGeom prst="cloudCallout">
            <a:avLst>
              <a:gd name="adj1" fmla="val -32945"/>
              <a:gd name="adj2" fmla="val 608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567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42</Words>
  <Application>Microsoft Office PowerPoint</Application>
  <PresentationFormat>画面に合わせる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866</cp:revision>
  <dcterms:created xsi:type="dcterms:W3CDTF">2016-11-24T05:38:34Z</dcterms:created>
  <dcterms:modified xsi:type="dcterms:W3CDTF">2022-08-30T09:28:36Z</dcterms:modified>
</cp:coreProperties>
</file>