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62" r:id="rId6"/>
    <p:sldId id="264" r:id="rId7"/>
    <p:sldId id="263" r:id="rId8"/>
    <p:sldId id="265" r:id="rId9"/>
    <p:sldId id="271" r:id="rId10"/>
    <p:sldId id="272" r:id="rId11"/>
    <p:sldId id="273" r:id="rId12"/>
    <p:sldId id="268" r:id="rId13"/>
    <p:sldId id="270" r:id="rId14"/>
    <p:sldId id="26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A"/>
    <a:srgbClr val="B6BBC6"/>
    <a:srgbClr val="AD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617EF3A-340B-47D4-AC03-272209263F5C}" type="datetimeFigureOut">
              <a:rPr lang="zh-CN" altLang="en-US" smtClean="0"/>
              <a:pPr/>
              <a:t>2024/1/11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0F042E99-1137-4561-A7D8-F8C66E7E56D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6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27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8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0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0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6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1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2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3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1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4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2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42E99-1137-4561-A7D8-F8C66E7E5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4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859"/>
      </p:ext>
    </p:extLst>
  </p:cSld>
  <p:clrMapOvr>
    <a:masterClrMapping/>
  </p:clrMapOvr>
  <p:transition spd="slow" advClick="0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61894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33376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21669"/>
      </p:ext>
    </p:extLst>
  </p:cSld>
  <p:clrMapOvr>
    <a:masterClrMapping/>
  </p:clrMapOvr>
  <p:transition spd="slow" advClick="0" advTm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44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3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22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74703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47119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73321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27328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125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964297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53818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25377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69231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21A2-C1B7-40A8-9AD4-F868C31DAC1B}" type="datetimeFigureOut">
              <a:rPr lang="zh-CN" altLang="en-US" smtClean="0"/>
              <a:t>2024/1/11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FFE7-3918-4A6E-801E-3B7F98721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advClick="0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35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05" y="1885149"/>
            <a:ext cx="2953634" cy="28384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64" r="42158"/>
          <a:stretch/>
        </p:blipFill>
        <p:spPr>
          <a:xfrm>
            <a:off x="4189627" y="2770219"/>
            <a:ext cx="3479190" cy="22773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91"/>
          <a:stretch/>
        </p:blipFill>
        <p:spPr>
          <a:xfrm>
            <a:off x="2951462" y="5432504"/>
            <a:ext cx="5592390" cy="1841765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89627" y="3048238"/>
            <a:ext cx="36058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200" b="1" spc="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图形化聊天设计</a:t>
            </a:r>
            <a:endParaRPr lang="en-US" altLang="zh-CN" sz="3200" b="1" spc="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57" y="-346464"/>
            <a:ext cx="1701486" cy="35945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E4F877-CD48-8A78-CC49-4CC2E28D8DBC}"/>
              </a:ext>
            </a:extLst>
          </p:cNvPr>
          <p:cNvSpPr txBox="1"/>
          <p:nvPr/>
        </p:nvSpPr>
        <p:spPr>
          <a:xfrm>
            <a:off x="9728809" y="3920705"/>
            <a:ext cx="1845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组长：毛琦</a:t>
            </a:r>
            <a:endParaRPr lang="en-US" altLang="zh-CN" dirty="0"/>
          </a:p>
          <a:p>
            <a:r>
              <a:rPr lang="zh-CN" altLang="en-US" dirty="0"/>
              <a:t>组员：   贾建洲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吴涛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李见坤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韩进军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徐世传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高家鑫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曾俊威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2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>
      <p:transition spd="slow" advClick="0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二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.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程序代码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——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客户端</a:t>
            </a:r>
            <a:endParaRPr lang="en-US" altLang="zh-CN" sz="3600"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92CDA6F2-4907-201A-3762-3A068992E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56" y="2091095"/>
            <a:ext cx="2723540" cy="4206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8" t="17941" b="70903"/>
          <a:stretch/>
        </p:blipFill>
        <p:spPr>
          <a:xfrm flipH="1">
            <a:off x="6211408" y="3390419"/>
            <a:ext cx="5431536" cy="15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22026"/>
      </p:ext>
    </p:extLst>
  </p:cSld>
  <p:clrMapOvr>
    <a:masterClrMapping/>
  </p:clrMapOvr>
  <p:transition spd="slow" advClick="0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686" y="4038794"/>
            <a:ext cx="12192000" cy="2093170"/>
          </a:xfrm>
          <a:prstGeom prst="rect">
            <a:avLst/>
          </a:prstGeom>
        </p:spPr>
      </p:pic>
      <p:sp>
        <p:nvSpPr>
          <p:cNvPr id="10" name="文本框 9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4035626" y="3166107"/>
            <a:ext cx="41207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161B1F"/>
                </a:solidFill>
                <a:sym typeface="+mn-lt"/>
              </a:rPr>
              <a:t>程序运行效果</a:t>
            </a:r>
            <a:endParaRPr lang="zh-CN" altLang="zh-CN" dirty="0">
              <a:solidFill>
                <a:srgbClr val="161B1F"/>
              </a:solidFill>
              <a:sym typeface="+mn-lt"/>
            </a:endParaRPr>
          </a:p>
        </p:txBody>
      </p:sp>
      <p:sp>
        <p:nvSpPr>
          <p:cNvPr id="11" name="矩形 10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/>
          <p:nvPr/>
        </p:nvSpPr>
        <p:spPr>
          <a:xfrm>
            <a:off x="5331239" y="2875791"/>
            <a:ext cx="152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PART THREE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01504" y="1976318"/>
            <a:ext cx="788987" cy="786295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ysClr val="windowText" lastClr="000000"/>
                </a:solidFill>
                <a:cs typeface="+mn-ea"/>
                <a:sym typeface="+mn-lt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417337103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838200" y="557189"/>
            <a:ext cx="10515600" cy="2057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rPr>
              <a:t>三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rPr>
              <a:t>.</a:t>
            </a:r>
            <a:r>
              <a:rPr lang="zh-CN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rPr>
              <a:t>程序运行效果</a:t>
            </a:r>
            <a:endParaRPr lang="en-US" altLang="zh-CN" sz="5200" kern="1200">
              <a:solidFill>
                <a:schemeClr val="tx1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8" t="17941" b="70903"/>
          <a:stretch/>
        </p:blipFill>
        <p:spPr>
          <a:xfrm flipH="1">
            <a:off x="194099" y="3984898"/>
            <a:ext cx="3797536" cy="1116959"/>
          </a:xfrm>
          <a:prstGeom prst="rect">
            <a:avLst/>
          </a:prstGeom>
        </p:spPr>
      </p:pic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77878F80-EE8E-239E-D8B8-C7A6DF7EF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75" y="2785950"/>
            <a:ext cx="3550358" cy="3514855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73778633-2CBA-1028-1694-46F70A6E1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87" y="2785950"/>
            <a:ext cx="3661307" cy="35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65774"/>
      </p:ext>
    </p:extLst>
  </p:cSld>
  <p:clrMapOvr>
    <a:masterClrMapping/>
  </p:clrMapOvr>
  <p:transition spd="slow" advClick="0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8" t="17941" b="70903"/>
          <a:stretch/>
        </p:blipFill>
        <p:spPr>
          <a:xfrm flipH="1">
            <a:off x="-676261" y="211121"/>
            <a:ext cx="3111788" cy="8001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7F3FDD5-D613-1322-C48B-83B05F3D2A5C}"/>
              </a:ext>
            </a:extLst>
          </p:cNvPr>
          <p:cNvSpPr/>
          <p:nvPr/>
        </p:nvSpPr>
        <p:spPr>
          <a:xfrm>
            <a:off x="4462379" y="2967335"/>
            <a:ext cx="32672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DLaM Display" panose="020F0502020204030204" pitchFamily="2" charset="0"/>
                <a:cs typeface="ADLaM Display" panose="020F0502020204030204" pitchFamily="2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02109587"/>
      </p:ext>
    </p:extLst>
  </p:cSld>
  <p:clrMapOvr>
    <a:masterClrMapping/>
  </p:clrMapOvr>
  <p:transition spd="slow" advClick="0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3" t="3539" b="65852"/>
          <a:stretch/>
        </p:blipFill>
        <p:spPr>
          <a:xfrm flipH="1">
            <a:off x="896782" y="1013190"/>
            <a:ext cx="6356206" cy="282358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906344" y="1334048"/>
            <a:ext cx="3961056" cy="1634060"/>
            <a:chOff x="2135885" y="946723"/>
            <a:chExt cx="2583716" cy="1065865"/>
          </a:xfrm>
        </p:grpSpPr>
        <p:sp>
          <p:nvSpPr>
            <p:cNvPr id="6" name="TextBox 13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  <p:cNvSpPr txBox="1"/>
            <p:nvPr/>
          </p:nvSpPr>
          <p:spPr>
            <a:xfrm>
              <a:off x="2135885" y="1069032"/>
              <a:ext cx="2583716" cy="943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C</a:t>
              </a: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 O N T E N T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  <p:cNvSpPr/>
            <p:nvPr/>
          </p:nvSpPr>
          <p:spPr>
            <a:xfrm>
              <a:off x="2616936" y="946723"/>
              <a:ext cx="1285259" cy="6624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60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目 录</a:t>
              </a:r>
              <a:endParaRPr lang="en-US" altLang="zh-CN" sz="6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18198" y="1732958"/>
            <a:ext cx="2476301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161B1F"/>
                </a:solidFill>
                <a:latin typeface="+mn-lt"/>
                <a:ea typeface="+mn-ea"/>
                <a:cs typeface="+mn-ea"/>
                <a:sym typeface="+mn-lt"/>
              </a:rPr>
              <a:t>程序介绍</a:t>
            </a:r>
            <a:endParaRPr lang="zh-CN" altLang="zh-CN" sz="2000" dirty="0">
              <a:solidFill>
                <a:srgbClr val="161B1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MH_Text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34527" y="1455286"/>
            <a:ext cx="3077027" cy="21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ONE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18198" y="2881098"/>
            <a:ext cx="2476301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161B1F"/>
                </a:solidFill>
                <a:latin typeface="+mn-lt"/>
                <a:ea typeface="+mn-ea"/>
                <a:cs typeface="+mn-ea"/>
                <a:sym typeface="+mn-lt"/>
              </a:rPr>
              <a:t>程序代码</a:t>
            </a:r>
            <a:endParaRPr lang="zh-CN" altLang="zh-CN" sz="2000" dirty="0">
              <a:solidFill>
                <a:srgbClr val="161B1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MH_Text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34527" y="2603426"/>
            <a:ext cx="3077027" cy="21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TWO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18198" y="4074793"/>
            <a:ext cx="2476301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161B1F"/>
                </a:solidFill>
                <a:latin typeface="+mn-lt"/>
                <a:ea typeface="+mn-ea"/>
                <a:cs typeface="+mn-ea"/>
                <a:sym typeface="+mn-lt"/>
              </a:rPr>
              <a:t>程序运行效果</a:t>
            </a:r>
            <a:endParaRPr lang="zh-CN" altLang="zh-CN" sz="2000" dirty="0">
              <a:solidFill>
                <a:srgbClr val="161B1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MH_Text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34527" y="3797121"/>
            <a:ext cx="3077027" cy="21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THREE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372545" y="1491757"/>
            <a:ext cx="788987" cy="786295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ysClr val="windowText" lastClr="000000"/>
                </a:solidFill>
                <a:cs typeface="+mn-ea"/>
                <a:sym typeface="+mn-lt"/>
              </a:rPr>
              <a:t>一</a:t>
            </a:r>
          </a:p>
        </p:txBody>
      </p:sp>
      <p:sp>
        <p:nvSpPr>
          <p:cNvPr id="22" name="椭圆 21"/>
          <p:cNvSpPr/>
          <p:nvPr/>
        </p:nvSpPr>
        <p:spPr>
          <a:xfrm>
            <a:off x="6372545" y="2558819"/>
            <a:ext cx="788987" cy="786295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ysClr val="windowText" lastClr="000000"/>
                </a:solidFill>
                <a:cs typeface="+mn-ea"/>
                <a:sym typeface="+mn-lt"/>
              </a:rPr>
              <a:t>二</a:t>
            </a:r>
          </a:p>
        </p:txBody>
      </p:sp>
      <p:sp>
        <p:nvSpPr>
          <p:cNvPr id="23" name="椭圆 22"/>
          <p:cNvSpPr/>
          <p:nvPr/>
        </p:nvSpPr>
        <p:spPr>
          <a:xfrm>
            <a:off x="6372545" y="3836772"/>
            <a:ext cx="788987" cy="786295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ysClr val="windowText" lastClr="000000"/>
                </a:solidFill>
                <a:cs typeface="+mn-ea"/>
                <a:sym typeface="+mn-lt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4178603450"/>
      </p:ext>
    </p:extLst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  <p:bldP spid="17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686" y="4038794"/>
            <a:ext cx="12192000" cy="2093170"/>
          </a:xfrm>
          <a:prstGeom prst="rect">
            <a:avLst/>
          </a:prstGeom>
        </p:spPr>
      </p:pic>
      <p:sp>
        <p:nvSpPr>
          <p:cNvPr id="10" name="文本框 9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4035626" y="3166107"/>
            <a:ext cx="41207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>
                <a:solidFill>
                  <a:srgbClr val="161B1F"/>
                </a:solidFill>
                <a:cs typeface="+mn-ea"/>
                <a:sym typeface="+mn-lt"/>
              </a:rPr>
              <a:t>程序介绍</a:t>
            </a:r>
            <a:endParaRPr lang="zh-CN" altLang="zh-CN" sz="3600" dirty="0">
              <a:solidFill>
                <a:srgbClr val="161B1F"/>
              </a:solidFill>
              <a:cs typeface="+mn-ea"/>
              <a:sym typeface="+mn-lt"/>
            </a:endParaRPr>
          </a:p>
        </p:txBody>
      </p:sp>
      <p:sp>
        <p:nvSpPr>
          <p:cNvPr id="11" name="矩形 10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/>
          <p:nvPr/>
        </p:nvSpPr>
        <p:spPr>
          <a:xfrm>
            <a:off x="5437838" y="2875791"/>
            <a:ext cx="1316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PART ONE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01504" y="1976318"/>
            <a:ext cx="788987" cy="786295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ysClr val="windowText" lastClr="000000"/>
                </a:solidFill>
                <a:cs typeface="+mn-ea"/>
                <a:sym typeface="+mn-lt"/>
              </a:rPr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205789378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2213432" y="349561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161B1F"/>
                </a:solidFill>
                <a:cs typeface="+mn-ea"/>
                <a:sym typeface="+mn-lt"/>
              </a:rPr>
              <a:t>一</a:t>
            </a:r>
            <a:r>
              <a:rPr lang="en-US" altLang="zh-CN" sz="2800" dirty="0">
                <a:solidFill>
                  <a:srgbClr val="161B1F"/>
                </a:solidFill>
                <a:cs typeface="+mn-ea"/>
                <a:sym typeface="+mn-lt"/>
              </a:rPr>
              <a:t>.</a:t>
            </a:r>
            <a:r>
              <a:rPr lang="zh-CN" altLang="en-US" sz="2800" dirty="0">
                <a:solidFill>
                  <a:srgbClr val="161B1F"/>
                </a:solidFill>
                <a:latin typeface="+mn-lt"/>
                <a:ea typeface="+mn-ea"/>
                <a:cs typeface="+mn-ea"/>
                <a:sym typeface="+mn-lt"/>
              </a:rPr>
              <a:t>程序介绍</a:t>
            </a:r>
            <a:endParaRPr lang="zh-CN" altLang="zh-CN" sz="2800" dirty="0">
              <a:solidFill>
                <a:srgbClr val="161B1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8" t="17941" b="70903"/>
          <a:stretch/>
        </p:blipFill>
        <p:spPr>
          <a:xfrm flipH="1">
            <a:off x="-676261" y="211121"/>
            <a:ext cx="3111788" cy="8001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707063" y="2232314"/>
            <a:ext cx="3133723" cy="3103953"/>
            <a:chOff x="2118573" y="492456"/>
            <a:chExt cx="6484653" cy="6423051"/>
          </a:xfrm>
        </p:grpSpPr>
        <p:sp>
          <p:nvSpPr>
            <p:cNvPr id="21" name="椭圆 20"/>
            <p:cNvSpPr/>
            <p:nvPr/>
          </p:nvSpPr>
          <p:spPr>
            <a:xfrm>
              <a:off x="2118573" y="492456"/>
              <a:ext cx="6423051" cy="6423051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495226" y="3649981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589398" y="921296"/>
              <a:ext cx="108000" cy="1080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595571" y="3568088"/>
            <a:ext cx="430887" cy="434519"/>
            <a:chOff x="11165602" y="552138"/>
            <a:chExt cx="585614" cy="590550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165602" y="602938"/>
              <a:ext cx="585614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二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91960" y="3519714"/>
            <a:ext cx="430887" cy="434519"/>
            <a:chOff x="11165604" y="552138"/>
            <a:chExt cx="585614" cy="590550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165604" y="602938"/>
              <a:ext cx="585614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一</a:t>
              </a:r>
            </a:p>
          </p:txBody>
        </p:sp>
      </p:grp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8088631" y="3652735"/>
            <a:ext cx="3635375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模拟一个简易聊天室，服务器端和客户端可以相互发送和接收彼此的消息，通过简易的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GUI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设计界面来实现连接与发送消息。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8061646" y="3286023"/>
            <a:ext cx="1967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n w="18415" cmpd="sng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821059" y="3652735"/>
            <a:ext cx="3635375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该程序使用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pyside2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来设计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GUI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界面，并使用套接字（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socket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+TCP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通信来传输消息，以此实现服务器端与客户端的简易聊天通信。</a:t>
            </a: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477811" y="3286023"/>
            <a:ext cx="1699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b="1" dirty="0">
                <a:ln w="18415" cmpd="sng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程序实现目的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02176" y="1476245"/>
            <a:ext cx="1934547" cy="40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0028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utoUpdateAnimBg="0"/>
      <p:bldP spid="31" grpId="0" bldLvl="0" autoUpdateAnimBg="0"/>
      <p:bldP spid="32" grpId="0" bldLvl="0" autoUpdateAnimBg="0"/>
      <p:bldP spid="33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686" y="4038794"/>
            <a:ext cx="12192000" cy="2093170"/>
          </a:xfrm>
          <a:prstGeom prst="rect">
            <a:avLst/>
          </a:prstGeom>
        </p:spPr>
      </p:pic>
      <p:sp>
        <p:nvSpPr>
          <p:cNvPr id="10" name="文本框 9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4035626" y="3166107"/>
            <a:ext cx="41207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161B1F"/>
                </a:solidFill>
                <a:sym typeface="+mn-lt"/>
              </a:rPr>
              <a:t>程序代码</a:t>
            </a:r>
            <a:endParaRPr lang="zh-CN" altLang="zh-CN" dirty="0">
              <a:solidFill>
                <a:srgbClr val="161B1F"/>
              </a:solidFill>
              <a:sym typeface="+mn-lt"/>
            </a:endParaRPr>
          </a:p>
        </p:txBody>
      </p:sp>
      <p:sp>
        <p:nvSpPr>
          <p:cNvPr id="11" name="矩形 10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/>
          <p:nvPr/>
        </p:nvSpPr>
        <p:spPr>
          <a:xfrm>
            <a:off x="5388113" y="2875791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PART TWO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01504" y="1976318"/>
            <a:ext cx="788987" cy="786295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ysClr val="windowText" lastClr="000000"/>
                </a:solidFill>
                <a:cs typeface="+mn-ea"/>
                <a:sym typeface="+mn-lt"/>
              </a:rPr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42142000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二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.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程序代码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——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服务器端</a:t>
            </a:r>
            <a:endParaRPr lang="en-US" altLang="zh-CN" sz="3600"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8" t="17941" b="70903"/>
          <a:stretch/>
        </p:blipFill>
        <p:spPr>
          <a:xfrm flipH="1">
            <a:off x="549058" y="3395433"/>
            <a:ext cx="5431536" cy="1597563"/>
          </a:xfrm>
          <a:prstGeom prst="rect">
            <a:avLst/>
          </a:prstGeom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94C016D2-21E9-BEA0-BA09-FB3B6E2D5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73" y="2086081"/>
            <a:ext cx="493400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48655"/>
      </p:ext>
    </p:extLst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二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.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程序代码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——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服务器端</a:t>
            </a:r>
            <a:endParaRPr lang="en-US" altLang="zh-CN" sz="3600"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8" t="17941" b="70903"/>
          <a:stretch/>
        </p:blipFill>
        <p:spPr>
          <a:xfrm flipH="1">
            <a:off x="549058" y="3395433"/>
            <a:ext cx="5431536" cy="1597563"/>
          </a:xfrm>
          <a:prstGeom prst="rect">
            <a:avLst/>
          </a:prstGeom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6B1F0CDE-886C-F8DD-B88D-C08100A6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08" y="2091270"/>
            <a:ext cx="5431536" cy="41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0180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二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.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程序代码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——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服务器端</a:t>
            </a:r>
            <a:endParaRPr lang="en-US" altLang="zh-CN" sz="3600"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8541802E-9F2D-3F7A-BD7C-5BB02005A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70" y="1152728"/>
            <a:ext cx="3360801" cy="52308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8" t="17941" b="70903"/>
          <a:stretch/>
        </p:blipFill>
        <p:spPr>
          <a:xfrm flipH="1">
            <a:off x="6211408" y="3390419"/>
            <a:ext cx="5431536" cy="15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05341"/>
      </p:ext>
    </p:extLst>
  </p:cSld>
  <p:clrMapOvr>
    <a:masterClrMapping/>
  </p:clrMapOvr>
  <p:transition spd="slow" advClick="0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/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二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.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程序代码</a:t>
            </a:r>
            <a:r>
              <a:rPr lang="en-US" altLang="zh-CN" sz="3600">
                <a:latin typeface="+mj-lt"/>
                <a:ea typeface="+mj-ea"/>
                <a:cs typeface="+mj-cs"/>
                <a:sym typeface="+mn-lt"/>
              </a:rPr>
              <a:t>——</a:t>
            </a:r>
            <a:r>
              <a:rPr lang="zh-CN" altLang="en-US" sz="3600">
                <a:latin typeface="+mj-lt"/>
                <a:ea typeface="+mj-ea"/>
                <a:cs typeface="+mj-cs"/>
                <a:sym typeface="+mn-lt"/>
              </a:rPr>
              <a:t>客户端</a:t>
            </a:r>
            <a:endParaRPr lang="en-US" altLang="zh-CN" sz="3600"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8" t="17941" b="70903"/>
          <a:stretch/>
        </p:blipFill>
        <p:spPr>
          <a:xfrm flipH="1">
            <a:off x="549058" y="3395433"/>
            <a:ext cx="5431536" cy="1597563"/>
          </a:xfrm>
          <a:prstGeom prst="rect">
            <a:avLst/>
          </a:prstGeom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7923A5C9-2A52-05A9-775E-B1A24AF3D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849" y="2086081"/>
            <a:ext cx="466065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50875"/>
      </p:ext>
    </p:extLst>
  </p:cSld>
  <p:clrMapOvr>
    <a:masterClrMapping/>
  </p:clrMapOvr>
  <p:transition spd="slow" advClick="0" advTm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PASSING_SCORE" val="0.000000"/>
  <p:tag name="ISPRING_ULTRA_SCORM_COURSE_ID" val="045662CC-F4A7-41F0-BAFF-34A68BE424B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七批\5.7\253247"/>
  <p:tag name="ISPRING_FIRST_PUBLISH" val="1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2vmvajr">
      <a:majorFont>
        <a:latin typeface="微软雅黑" panose="020F0302020204030204"/>
        <a:ea typeface="华文中宋"/>
        <a:cs typeface=""/>
      </a:majorFont>
      <a:minorFont>
        <a:latin typeface="微软雅黑" panose="020F0502020204030204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195</Words>
  <Application>Microsoft Office PowerPoint</Application>
  <PresentationFormat>宽屏</PresentationFormat>
  <Paragraphs>56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微软雅黑</vt:lpstr>
      <vt:lpstr>字魂59号-创粗黑</vt:lpstr>
      <vt:lpstr>ADLaM Display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简洁水墨</dc:title>
  <dc:creator>第一PPT</dc:creator>
  <cp:keywords>www.1ppt.com</cp:keywords>
  <dc:description>www.1ppt.com</dc:description>
  <cp:lastModifiedBy>QE2479</cp:lastModifiedBy>
  <cp:revision>116</cp:revision>
  <dcterms:created xsi:type="dcterms:W3CDTF">2017-07-28T09:08:05Z</dcterms:created>
  <dcterms:modified xsi:type="dcterms:W3CDTF">2024-01-11T00:46:01Z</dcterms:modified>
</cp:coreProperties>
</file>