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YMyoPLrbYjxks_ZBv4-HiRes.jpg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YMyoPbFuvVe6nh0CUo-HiRes.jpg" id="70" name="Google Shape;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YMyoPc5643AHFFUjBm-HiRes.jpg" id="76" name="Google Shape;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YMyoPdQsjQTl57M04J-HiRes.jpg" id="82" name="Google Shape;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YMyoPdQsjQTl57M04K-HiRes.jpg" id="88" name="Google Shape;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YMyoPekgkKrHCJjKoI-HiRes.jpg" id="94" name="Google Shape;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YMyoPekgkKrHCJjKoJ-HiRes.jpg"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YMyoPekgkKrHCJjKoK-HiRes.jpg"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YMyoPekgkKrHCJjKoL-HiRes.jpg"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YMyoPf6w9hV0yzRerG-HiRes.jpg"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YMyoPMQNZ04V-DLvDK-HiRes.jpg"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YMyoPQIUl7a_7d2REr-HiRes.jpg"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YMyoPS6pNTIkey9Dbk-HiRes.jpg" id="34" name="Google Shape;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YMyoPS6pNTIkey9Dbl-HiRes.jpg" id="40" name="Google Shape;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YMyoPTG70knW9e9m7Q-HiRes.jpg" id="46" name="Google Shape;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YMyoPUwU5d5tHQscTA-HiRes.jpg" id="52" name="Google Shape;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YMyoPacABfrgrhuKOv-HiRes.jpg" id="58" name="Google Shape;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YMyoPacABfrgrhuKOw-HiRes.jpg" id="64" name="Google Shape;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