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QqS12i2S6wxlk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ES-coN1sgbk1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FZLRpMQGzFyM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Lte9i8uFU0jf6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Lte9i8uFU0jf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M378Oho-eFWh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M378Oho-eFWh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NrSHqp42gLOq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NrSHqp42gLOq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NrSHqp42gLOr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QrvG5kMrW6Gnl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QwimjRKuMYVh0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6xx4lwLJ1E39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72MrYESfPgN2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8zPjPyWZT3ah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A5xgf7T__zvp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Dhnffh_ntlMz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PL8RDhnffh_ntlMz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2019-02-11T22:23:19.279Z</dcterms:created>
  <dcterms:modified xsi:type="dcterms:W3CDTF">2019-02-11T22:23:19.279Z</dcterms:modified>
</cp:coreProperties>
</file>