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jpg" ContentType="image/jpg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notesMasterIdLst>
    <p:notesMasterId r:id="rId24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ype="http://schemas.openxmlformats.org/officeDocument/2006/relationships/presProps" Target="presProps.xml"/>  <Relationship Id="rId21" Type="http://schemas.openxmlformats.org/officeDocument/2006/relationships/viewProps" Target="viewProps.xml"/>  <Relationship Id="rId22" Type="http://schemas.openxmlformats.org/officeDocument/2006/relationships/theme" Target="theme/theme1.xml"/>  <Relationship Id="rId23" Type="http://schemas.openxmlformats.org/officeDocument/2006/relationships/tableStyles" Target="tableStyles.xml"/>  <Relationship Id="rId24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Xy5N5mCcVnMuLxf8zh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Xy5N60txfcViwGH7FU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Xy5N62-jKIZbMFCBcy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Xy5N631LDCJUm4CHnN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Xy5N65AWXoHaV-5UnN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Xy5N65AWXoHaV-5UnO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Xy5N65AWXoHaV-5UnP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Xy5N66LaGsiXDGmqNG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Xy5N66LaGsiXDGmqNH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XzVqDpdBD6GZpFN5En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Xy5N5n02fT0IQ-SB2W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Xy5N5n02fT0IQ-SB2X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Xy5N5pPrXVvIA6k-ny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Xy5N5pPrXVvIA6k-nz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Xy5N5qC1F2CsfnJB-a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Xy5N5wDQL8QbhTCekh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Xy5N5ymaV6-anoP2Fr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Xy5N5zRNWcUiFwwLiv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2019-02-11T22:40:52.890Z</dcterms:created>
  <dcterms:modified xsi:type="dcterms:W3CDTF">2019-02-11T22:40:52.890Z</dcterms:modified>
</cp:coreProperties>
</file>