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N11fKiei-gDVTuVuq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N11fXFNsYG16xWUXO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N11fe3K9-vK8jttFY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N11ffOelnm275042s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N11fklAr_QuvQ_Btn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N11fklAr_QuvQ_Bto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N11fljYNfuawUTlt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N11fljYNfuawUTlty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N11fljYNfuawUTltz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N11fmzGORcg1BUCEE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N11fL1VMrbuyhq9KU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N11fMY1tk0Yr6jKZi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N11fOHYZxxBnqvEyS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N11fOHYZxxBnqvEyT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N11fPnfdRYXek73az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N11fQl3Saro0i8UAr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N11fT5EPnS1gjO3xu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N11fWs-7gggtbsY-j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2019-02-11T22:48:04.188Z</dcterms:created>
  <dcterms:modified xsi:type="dcterms:W3CDTF">2019-02-11T22:48:04.188Z</dcterms:modified>
</cp:coreProperties>
</file>