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GP0P-mDQeoqZrvxA7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GP0PGMTZA4vmlmVYf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GP0PIv938O4CWbR8j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GP0PIv938O4CWbR8k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GP0PJgmsZ4fxcNsY-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GP0PJgmsZ4fxcNsY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GP0PK2Oxt24hVHwR7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GP0PK2Oxt24hVHwR8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GP0PK2Oxt24hVHwR9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GP0PRWPMu33sWohLV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GP0P07DL9-TP-gem9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GP0P39mo0SvPKzCQB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GP0P5JjsWtg13vXhE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GP0P5JjsWtg13vXhF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GP0P7nZ7uTft6JbZq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GP0P8dPd_Z28Nu7TE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GP0PB7bU07B2-YWI0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GP0PB7bU07B2-YWI1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2019-02-11T22:50:47.022Z</dcterms:created>
  <dcterms:modified xsi:type="dcterms:W3CDTF">2019-02-11T22:50:47.022Z</dcterms:modified>
</cp:coreProperties>
</file>