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jpg" ContentType="image/jp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ype="http://schemas.openxmlformats.org/officeDocument/2006/relationships/presProps" Target="presProps.xml"/>  <Relationship Id="rId21" Type="http://schemas.openxmlformats.org/officeDocument/2006/relationships/viewProps" Target="viewProps.xml"/>  <Relationship Id="rId22" Type="http://schemas.openxmlformats.org/officeDocument/2006/relationships/theme" Target="theme/theme1.xml"/>  <Relationship Id="rId23" Type="http://schemas.openxmlformats.org/officeDocument/2006/relationships/tableStyles" Target="tableStyles.xml"/>  <Relationship Id="rId2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Mv223A67iPELYeXkk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Mv22OK0Sz9W7OasNN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Mv22P01jTJ3I2_ODW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Mv22QAuQOQZBR7lYi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Mv22QAuQOQZBR7lYj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Mv22RiMuLd4BsSuYV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Mv22RiMuLd4BsSuYW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Mv22UGAVvVYvxtz5L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Mv22UGAVvVYvxtz5M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Mv22VLkNWAICmldin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Mv224gyqcMR5CwmXc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Mv2269qt4u8JyqGoM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Mv229ygWs8EYGeJar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Mv22AMvL7wNjEJl8I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Mv22BE9ZcNKNqP-Ci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Mv22JBPppZgR0Vw_D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Mv22Ms6Uq-xBplde0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Mv22Ms6Uq-xBplde1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2019-02-11T22:38:38.491Z</dcterms:created>
  <dcterms:modified xsi:type="dcterms:W3CDTF">2019-02-11T22:38:38.491Z</dcterms:modified>
</cp:coreProperties>
</file>