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65uzfkJjF_lXd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T1mtZNn6WqUq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YncZ6ebecbxB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ZZ4c19dnt21m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ZZ4c19dnt21m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_aGHLiAL7Erb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_aGHLiAL7Erb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_aGHLiAL7Erb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a_SZCAfgRBqR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a_SZCAfgRBqR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8LeUw4pnnEaK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9Opl8iEJfVzy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MbS8Xt681WnM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MbS8Xt681WnM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OrWQ_Lb48vDw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P9y5660zX335-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ST_VxpGNdHFB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0FAST_VxpGNdHFB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2019-02-11T22:35:17.973Z</dcterms:created>
  <dcterms:modified xsi:type="dcterms:W3CDTF">2019-02-11T22:35:17.973Z</dcterms:modified>
</cp:coreProperties>
</file>