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jpg" ContentType="image/jp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R_91ETj5_MT8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nFCAFLl9WyWI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o-xjSELnYJsR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o-xjSELnYJsR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ppkQgcq3gGrv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ppkQgcq3gGrvM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qJNvQdRyZP_zr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qJNvQdRyZP_zs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qJNvQdRyZP_zt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r45AXmqKuLCzl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SS-WsWAYEVZjw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TaF3jyNsAdlC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_itW9_QIznzHy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axku7hfx9K__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cL3Cuo-jlQoma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d7LzB24Fzkci9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lLs6ua2YeSqLH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YHfwdmuZFSa3LUTTEI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2019-02-11T22:43:54.746Z</dcterms:created>
  <dcterms:modified xsi:type="dcterms:W3CDTF">2019-02-11T22:43:54.746Z</dcterms:modified>
</cp:coreProperties>
</file>