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fd2mGYCcK0Cw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0GLoHniFQRUH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1QtHiLujRWRv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2EkR0ftAbyzz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2EkR0ftAbyzz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9KHb66x83Irf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9KHb66x83Irf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9KHb66x83Irf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ABzA7mUKLTGy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ABzA7mUKLTGy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gXhsCFy6Yg1N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heMAB2Y4u47m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i5nPkOkYN6mj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jHWu_NQor_jS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jHWu_NQor_jS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DxsvU7zLcqPGV4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-gkmqel4nOjW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YRE-gkmqel4nOjW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2019-02-11T22:13:18.512Z</dcterms:created>
  <dcterms:modified xsi:type="dcterms:W3CDTF">2019-02-11T22:13:18.512Z</dcterms:modified>
</cp:coreProperties>
</file>