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ukmIVafE3-lpefO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k2SLfAVzaG4wPpa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lRd_JsMsWLsPRFs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msL4JjAa--Srqux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ns-DfrkLqgk2jlk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fOVum5k1w8OOWwu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V9dtO1SKPF6Ctvd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g0rmzPKTDh1bCWk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QWOtcE-9oNjHba-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zX7iUsJLM_uf0aP2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I-P3Unq8lg4PhhC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EPwJrfnaeh0nRai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eAXaTj_abyOA5pu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IQm7J7gXHvY-ZAU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J_-qSDXrVgAcWxZ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KKCDaFMSwmT56fI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eadgpxScPQQbQqV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XePfiFkHzTAkCu3VH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2019-02-11T22:20:52.523Z</dcterms:created>
  <dcterms:modified xsi:type="dcterms:W3CDTF">2019-02-11T22:20:52.523Z</dcterms:modified>
</cp:coreProperties>
</file>