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r_fkdEPpBjlrCIoN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r_fu1AaAkLHUzGpJ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r_fwojwRF2zoeLFj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r_fwojwRF2zoeLFk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r_fxmWjxhXO_P0FS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r_fxmWjxhXO_P0FT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r_fxmWjxhXO_P0FU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r_fyjEIJQUgauPY0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r_fyjEIJQUgauPY1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r_fztpaZPLV2Xpop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r_flBsZSqckggGV_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r_fmLF5RgNkl_mq1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r_foeG6o9nSrbIq0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r_foeG6o9nSrbIq1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r_fpSEhm7dM6qJq7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r_fqtSuoUNZRaxne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r_ftuRZ2iXw66ILr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Mr_ftuRZ2iXw66ILs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2019-02-11T22:10:36.745Z</dcterms:created>
  <dcterms:modified xsi:type="dcterms:W3CDTF">2019-02-11T22:10:36.745Z</dcterms:modified>
</cp:coreProperties>
</file>