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MOhWtWDPoM6t7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TNcmuMzQWbNa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VQHYQn94ONBC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VQHYQn94ONBD-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W-zkGPy9oMQQ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XnFfbVJrWxg7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XnFfbVJrWxg7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XnFfbVJrWxg7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XnFfbVJrWxg7w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WWxRbg1LiFD-_Cb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NyFD9zBreu8F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NyFD9zBreu8F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P3FqEy1sOdoU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P3FqEy1sOdoU9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Q1f2lxQImzni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Rk48LI_POEZ-9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SOn4rloswO37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9yxSOn4rloswO37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2019-02-11T22:21:33.736Z</dcterms:created>
  <dcterms:modified xsi:type="dcterms:W3CDTF">2019-02-11T22:21:33.736Z</dcterms:modified>
</cp:coreProperties>
</file>