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B72B-06E0-D1B7-C862-61D815C86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160CE-DB4C-5214-2135-D6B59E2C8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282A-59E8-E19B-0E98-3FDFFAD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C98D5-1823-29F3-A9D1-B66D872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8EA5-7F56-3B3E-90DE-D85473A9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98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96BC-FA71-CD4B-DE6C-C73A863F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8FBC6-5309-E08F-9754-860306021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B7B0-8898-722C-D5F7-318FB1A3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CB1-F404-1E29-9AB5-64BE24FA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22BE-5754-BA06-258E-D210FB8A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41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69A9A-3B00-9AA6-C97F-C9641BBB9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227B-D846-40E0-2860-4E384B44F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E7F7F-A246-D4F2-6408-5173F203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4953-522C-1579-C82E-33E8200F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02E42-A1B4-67CC-94CB-0DD7B272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5959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BA74-964F-D999-9113-0C472855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38DA-AB30-FDE9-D255-9155B329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9C91-8151-2229-1234-EE3417D8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205A-B8F1-080D-679B-AE4FBD5B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1531-A124-3B42-5AFC-46225B1F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112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4DA3-0F4D-756C-42FD-4D3C594F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A0F0-4BDE-7452-4BB2-C5218615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1CEB-2C0D-DCAC-ACA6-65A64FEB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23F8-D482-3CF3-1ACA-61420AA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0A44-2467-F670-2098-563F9C5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069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CF2C-0833-D488-8413-AC57CDB8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F2FA-FDD9-07EA-993A-26F4DFB8B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7C002-F6F1-6444-26D9-E330C2FFF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FA29-B4F7-EB5C-7B8B-42ECF60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AF352-1547-22AF-0E36-9E6A43F6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03D-42E5-C9B2-3854-D45CCB0A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310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104-45FB-2568-1B4B-7421CC6A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9968-9BC5-6B88-5287-394FE2C02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D46C6-20D0-C819-59A7-192C33FF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6ACC9-DBE4-DE61-93F0-58A566A12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03478-30CD-B531-7E9F-C78904330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32C7B-0071-E36B-8004-BB595CE9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57526-C255-2746-451B-EA6CA17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17C9-DCEE-AE90-1021-479BD2EA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0549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B700-8D8A-8DAB-9826-736A6C37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4C036-8554-1FA0-62DB-DE8DFE09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D23F0-15BA-0F58-66FB-431D5837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1622B-249C-8ABD-E673-73B9ABB7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9977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E30B3-7491-0177-1D38-44C6B01A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DE25F-3CAC-71A0-009C-9C8BF5BE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1E689-F3E5-F3F6-F43E-A7A51703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873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8BE4-CFFD-420B-FCCB-F8EE7A1E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D555-65A5-5C03-1F2C-608744FF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4E0B2-6267-F13E-D4AA-3F19BC90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BFF9-DE47-5D2C-6BCD-835273F4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5288E-5C4E-24B6-E826-F51A99C2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9BF1B-546A-674B-80A3-EC1880BA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8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7192-7302-6CD0-E8A9-EB072899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693B1-C865-1527-9B3F-E75509AF1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7C563-C259-843F-53DE-811A6A383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D091B-2EF4-B93B-D0B6-C3482517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557E7-CA27-8A27-0AC1-BE28F8FF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88F81-7030-53BF-C20F-1265327C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216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DB0F1-9761-6D88-DF58-DC9F57D6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FB3DE-AD8B-0B59-F8FF-43017CE5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7C44-19B9-5B59-5387-256CA8743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6B290-684B-CB47-8113-7D04E120DDC1}" type="datetimeFigureOut">
              <a:rPr lang="en-TH" smtClean="0"/>
              <a:t>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F1C3-84D2-3ED3-BEB4-729AAB12A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9158-A2AC-2D10-F6D4-6CD7EAFA9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1C9EA-0C0D-8C43-8989-8B8089256F2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080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f4d8eaee62c0400292f7b2e560b0bfa0" TargetMode="External"/><Relationship Id="rId2" Type="http://schemas.openxmlformats.org/officeDocument/2006/relationships/hyperlink" Target="https://forms.gle/aJ1s4AGUvExwo6iu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SuperAlw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B4EAB-0566-6C6A-2220-D3081ED53F65}"/>
              </a:ext>
            </a:extLst>
          </p:cNvPr>
          <p:cNvSpPr txBox="1"/>
          <p:nvPr/>
        </p:nvSpPr>
        <p:spPr>
          <a:xfrm>
            <a:off x="554823" y="988759"/>
            <a:ext cx="110823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</a:rPr>
              <a:t>Link</a:t>
            </a:r>
            <a:r>
              <a:rPr lang="th-TH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</a:rPr>
              <a:t>แบบฟอร์มเก็บข้อมูลโครงการ </a:t>
            </a:r>
            <a:r>
              <a:rPr lang="en-US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</a:rPr>
              <a:t>Super Al 4 Hackathon : Al for Human Activity Recognition in Wellness Management</a:t>
            </a:r>
          </a:p>
          <a:p>
            <a:r>
              <a:rPr lang="en-US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  <a:hlinkClick r:id="rId2"/>
              </a:rPr>
              <a:t>https://forms.gle/aJ1s4AGUvExwo6iu6</a:t>
            </a:r>
            <a:endParaRPr lang="en-US" sz="2400" dirty="0">
              <a:effectLst/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  <a:p>
            <a:endParaRPr lang="en-US" sz="2400" dirty="0">
              <a:effectLst/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  <a:p>
            <a:r>
              <a:rPr lang="en-US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</a:rPr>
              <a:t>Link </a:t>
            </a:r>
            <a:r>
              <a:rPr lang="th-TH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</a:rPr>
              <a:t>เข้าแข่งขัน </a:t>
            </a:r>
            <a:r>
              <a:rPr lang="en-US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</a:rPr>
              <a:t>Mini Hackathon</a:t>
            </a:r>
          </a:p>
          <a:p>
            <a:r>
              <a:rPr lang="en-US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  <a:hlinkClick r:id="rId3"/>
              </a:rPr>
              <a:t>https://www.kaggle.com/t/f4d8eaee62c0400292f7b2e560b0bfa0</a:t>
            </a:r>
            <a:endParaRPr lang="en-US" sz="2400" dirty="0">
              <a:effectLst/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  <a:p>
            <a:endParaRPr lang="en-US" sz="2400" dirty="0">
              <a:effectLst/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  <a:p>
            <a:endParaRPr lang="en-US" sz="2400" dirty="0">
              <a:effectLst/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  <a:p>
            <a:r>
              <a:rPr lang="en-US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</a:rPr>
              <a:t>Link </a:t>
            </a:r>
            <a:r>
              <a:rPr lang="th-TH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</a:rPr>
              <a:t>ประกาศผลการแข่งขัน</a:t>
            </a:r>
          </a:p>
          <a:p>
            <a:r>
              <a:rPr lang="en-US" sz="2400" dirty="0">
                <a:effectLst/>
                <a:latin typeface="SUKHUMVITSET-TEXT" panose="02000506000000020004" pitchFamily="2" charset="-34"/>
                <a:cs typeface="SUKHUMVITSET-TEXT" panose="02000506000000020004" pitchFamily="2" charset="-34"/>
                <a:hlinkClick r:id="rId4"/>
              </a:rPr>
              <a:t>https://www.facebook.com/SuperAlwest</a:t>
            </a:r>
            <a:endParaRPr lang="en-US" sz="2400" dirty="0">
              <a:effectLst/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  <a:p>
            <a:endParaRPr lang="en-US" sz="2400" dirty="0">
              <a:effectLst/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  <a:p>
            <a:endParaRPr lang="en-TH" sz="2400" dirty="0">
              <a:latin typeface="SUKHUMVITSET-TEXT" panose="02000506000000020004" pitchFamily="2" charset="-34"/>
              <a:cs typeface="SUKHUMVITSET-TEXT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171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SUKHUMVITSET-TEXT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ชิตณัช ธชีพันธ์</dc:creator>
  <cp:lastModifiedBy>ชิตณัช ธชีพันธ์</cp:lastModifiedBy>
  <cp:revision>1</cp:revision>
  <dcterms:created xsi:type="dcterms:W3CDTF">2024-07-09T12:01:43Z</dcterms:created>
  <dcterms:modified xsi:type="dcterms:W3CDTF">2024-07-09T12:03:53Z</dcterms:modified>
</cp:coreProperties>
</file>