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Quattrocento" panose="02020502030000000404" pitchFamily="18" charset="0"/>
      <p:regular r:id="rId13"/>
      <p:bold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B87A5-A8D3-481D-3E9A-D24B5833D369}" v="260" dt="2025-01-10T13:22:44.138"/>
    <p1510:client id="{71F1ADFD-17BB-475C-BF2C-1180AA677771}" v="137" dt="2025-01-10T14:31:11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5" d="100"/>
          <a:sy n="85" d="100"/>
        </p:scale>
        <p:origin x="-1632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3:39:48.896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641 768 24575,'6'0'0,"-1"-1"0,1 0 0,-1 0 0,0-1 0,0 0 0,0 0 0,0 0 0,8-4 0,17-8 0,24-3 0,260-75 0,-279 86 0,1 1 0,0 2 0,48 2 0,48-3 0,320-21 0,220 25 0,-649 2 0,-1 0 0,41 9 0,12 3 0,24 1 0,-59-8 0,65 4 0,-49-11 0,-35-1 0,0 1 0,0 0 0,0 2 0,42 9 0,-24-2 0,63 6 0,-62-10 0,57 14 0,-48-8 0,1-2 0,0-2 0,0-3 0,80-3 0,-73 2 0,0 2 0,94 22 0,-73-12 0,48 8 0,159 26 0,-276-48 0,-1 0 0,0 0 0,0 1 0,0 1 0,10 3 0,-18-6 0,1 0 0,-1 0 0,0 0 0,0 0 0,1 0 0,-1 0 0,0 0 0,0 1 0,0-1 0,0 0 0,1 0 0,-1 0 0,0 0 0,0 0 0,0 1 0,1-1 0,-1 0 0,0 0 0,0 0 0,0 0 0,0 1 0,0-1 0,0 0 0,0 0 0,1 0 0,-1 1 0,0-1 0,0 0 0,0 0 0,0 0 0,0 1 0,0-1 0,0 0 0,0 0 0,0 1 0,-8 3 0,-13 0 0,-178 0 0,124-6 0,-101-12 0,42 1 0,78 11 0,-121-12 0,95 3 0,-87 1 0,-86 11 0,94 1 0,-468-2 0,406 16 0,3 1 0,-841-19 0,1009-1 0,1-2 0,-78-18 0,-21-2 0,116 21 0,16 3 0,0-1 0,-19-4 0,31 4 0,0 0 0,0 0 0,0-1 0,0 1 0,0-1 0,1-1 0,-1 1 0,1-1 0,-8-6 0,7 4 0,0-1 0,0 1 0,0-1 0,1 0 0,0-1 0,0 1 0,1-1 0,-7-15 0,10 21 0,1-1 0,-1 0 0,0 1 0,1-1 0,-1 1 0,1-1 0,0 0 0,-1 1 0,1-1 0,1 0 0,-1 1 0,0-1 0,1 0 0,-1 1 0,1-1 0,0 1 0,0-1 0,0 1 0,0-1 0,0 1 0,1-1 0,-1 1 0,1 0 0,-1 0 0,1 0 0,0 0 0,0 0 0,0 0 0,0 1 0,0-1 0,0 0 0,0 1 0,5-2 0,0-1 0,0 1 0,1 1 0,0-1 0,0 1 0,0 0 0,-1 1 0,2 0 0,7 0 0,70 3 0,-44 0 0,-23-1 0,1-2 0,0 0 0,-1-1 0,0-1 0,1-1 0,-1-1 0,0-1 0,-1 0 0,25-12 0,-23 7 0,117-53 0,-118 57 0,0 1 0,1 1 0,-1 0 0,1 2 0,31-3 0,12 6 0,-43 1 0,1-1 0,-1 0 0,0-2 0,39-8 0,-33 4 0,1 2 0,0 0 0,47 1 0,-3 0 0,9-11 0,-6 1 0,10-2 0,-59 9 0,0 1 0,25-1 0,18 4 0,-37 3 0,-1-3 0,54-8 0,-39 2 0,0 2 0,50-1 0,93 8 0,-70 1 0,189-2 0,-276 1 0,-1 3 0,54 12 0,-48-8 0,18 5 0,-34-8 0,0 0 0,41 4 0,59 6 0,-27-2 0,204-9 0,-165-6 0,174 3 0,-285-3 0,0 0 0,0-2 0,-1 0 0,40-14 0,-31 9 0,42-8 0,5 1 0,-52 9 0,-1 2 0,40-4 0,-55 9 0,12-1 0,-1 0 0,0-2 0,24-5 0,-20 2 0,1 1 0,0 1 0,1 2 0,-1 0 0,0 1 0,26 3 0,-45-1 0,0 0 0,0 1 0,0-1 0,-1 1 0,1 0 0,0 0 0,-1 1 0,0 0 0,1-1 0,-1 1 0,0 1 0,-1-1 0,1 0 0,0 1 0,3 5 0,5 7 0,-1 0 0,15 26 0,-10-9 0,-2 0 0,-1 1 0,12 51 0,8 21 0,28 112 0,-43-140 0,-5-35 0,-7-23 0,-1-1 0,-1 1 0,3 32 0,-6-36 0,0-4 0,-1 0 0,1 0 0,-2 0 0,0 0 0,-3 13 0,3-22 0,1 0 0,-1 0 0,0 0 0,-1-1 0,1 1 0,0 0 0,-1-1 0,0 1 0,1-1 0,-1 0 0,0 1 0,0-1 0,0 0 0,-1 0 0,1-1 0,0 1 0,-1 0 0,0-1 0,1 1 0,-1-1 0,0 0 0,1 0 0,-1 0 0,0 0 0,-5 1 0,-22 1 0,1-1 0,-1-1 0,-51-5 0,3 0 0,19 3 0,-145 3 0,148 4 0,-89 24 0,88-17 0,17-4 0,-137 24 0,96-21 0,31-4 0,-67 2 0,85-10 0,1 1 0,-1 2 0,0 0 0,1 3 0,0 0 0,-38 14 0,46-13 0,1-2 0,-1 0 0,0-1 0,0-2 0,-43 0 0,33-1 0,-60 9 0,8 9 0,51-10 0,1-1 0,-2-3 0,-42 3 0,14-6 0,-1-3 0,-90-14 0,9 0 0,69 10 0,52 1 0,-1-1 0,1-1 0,-24-9 0,26 8 0,1 0 0,-1 2 0,0 0 0,-24-1 0,-255 4 0,143 5 0,-965-3 0,1096-2 0,0-1 0,1-1 0,0-2 0,-31-9 0,23 5 0,-53-7 0,24 12 0,-64 5 0,-26-2 0,137 1 0,1-1 0,0 0 0,-22-7 0,33 8 0,1 0 0,0 0 0,-1 0 0,1 0 0,0-1 0,0 0 0,0 0 0,0 1 0,0-2 0,0 1 0,0 0 0,1 0 0,-1-1 0,1 0 0,0 1 0,0-1 0,0 0 0,0 0 0,0 0 0,-2-6 0,4 7 0,-1 1 0,1-1 0,0 0 0,0 1 0,0-1 0,0 0 0,0 0 0,0 1 0,1-1 0,-1 0 0,1 1 0,-1-1 0,1 0 0,-1 1 0,1-1 0,0 1 0,0-1 0,0 1 0,0-1 0,0 1 0,0 0 0,0-1 0,0 1 0,0 0 0,1 0 0,-1 0 0,1 0 0,-1 0 0,0 0 0,4-1 0,5-3 0,1 0 0,0 1 0,18-4 0,-14 4 0,17-5 0,-18 5 0,0 0 0,0 0 0,-1-2 0,17-7 0,-26 11 0,-1-1 0,1 0 0,0 0 0,-1 0 0,1 0 0,-1 0 0,0 0 0,0-1 0,0 0 0,-1 0 0,1 1 0,-1-1 0,0-1 0,0 1 0,0 0 0,-1 0 0,3-9 0,-2 3 0,9-38 0,-2-1 0,3-54 0,-9 72 0,2-1 0,8-31 0,-6 33 0,-3 15 0,0 1 0,1 0 0,11-20 0,1-3 0,-4 8 0,0 1 0,30-45 0,-34 59 0,1 1 0,0 1 0,1 0 0,1 0 0,-1 1 0,2 0 0,13-9 0,11-2 0,1 1 0,2 2 0,-1 2 0,2 2 0,70-18 0,-59 22 0,-27 7 0,0-2 0,27-9 0,1-2 0,2 2 0,0 3 0,100-9 0,-137 19 0,68-10 0,70-5 0,358 15 0,-260 4 0,206-2 0,-434-2 0,-1 0 0,40-10 0,-35 6 0,37-3 0,4 7 0,-39 2 0,1-2 0,40-6 0,83-17 0,47-9 0,-160 25 0,0 2 0,61-1 0,89 9 0,-73 1 0,-88-2 0,-1-1 0,60-10 0,-46 3 0,0 2 0,49-1 0,93 8 0,-69 1 0,-50-3 0,78 3 0,-121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30:41.314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58 217 24575,'470'0'0,"-425"2"0,67 12 0,30 2 0,357-15 0,-238-3 0,791 2 0,-1015-1 0,67-14 0,-64 9 0,53-4 0,14 3 0,175-34 0,-216 32 0,0 4 0,120 5 0,-73 3 0,315-4 0,-421 1 0,0 0 0,1 1 0,-1 0 0,13 2 0,-18-2 0,0 0 0,0 0 0,1 0 0,-1 0 0,0 0 0,0 0 0,-1 0 0,1 1 0,0-1 0,0 0 0,-1 1 0,1 0 0,0-1 0,-1 1 0,0 0 0,1 0 0,-1 0 0,0 0 0,0 0 0,1 2 0,1 6 0,0 0 0,-1 0 0,0 0 0,-1 0 0,1 18 0,-6 56 0,2-40 0,1-18 0,0 87 0,2-98 0,1 0 0,0 0 0,1-1 0,1 1 0,7 20 0,-5-21 0,0-2 0,-1 0 0,-1 0 0,0 0 0,2 14 0,-6-24 0,1 0 0,-1 0 0,0 0 0,0 0 0,0 0 0,0 1 0,0-1 0,0 0 0,0 0 0,-1 0 0,1 0 0,-1 0 0,0 0 0,1 0 0,-1 0 0,0 0 0,0 0 0,0 0 0,0 0 0,-1 0 0,1-1 0,-1 1 0,1 0 0,-1-1 0,1 1 0,-1-1 0,0 0 0,1 1 0,-1-1 0,-3 1 0,-13 5 0,-1-2 0,1 0 0,-33 4 0,6-1 0,-179 44 0,184-46 0,0-1 0,0-2 0,0-1 0,-47-5 0,14 1 0,-611 1 0,626-2 0,0-3 0,-113-27 0,61 10 0,-182-37 0,159 31 0,72 17 0,-1 3 0,0 2 0,-80 3 0,54 4 0,-137-15 0,103 4 0,-188 8 0,163 5 0,14-3 0,-139 3 0,245 0 0,0 1 0,1 1 0,-1 2 0,1 0 0,0 2 0,0 1 0,1 1 0,-44 24 0,38-17 0,-41 15 0,70-31 0,1 0 0,0-1 0,0 0 0,0 1 0,-1-1 0,1 0 0,0 1 0,0-1 0,-1 0 0,1 0 0,0 0 0,0 0 0,-1 0 0,1-1 0,0 1 0,0 0 0,-1 0 0,1-1 0,0 1 0,0-1 0,0 1 0,0-1 0,-1 0 0,1 1 0,0-1 0,0 0 0,0 0 0,0 0 0,1 0 0,-1 0 0,0 0 0,0 0 0,1 0 0,-1 0 0,0 0 0,1 0 0,-1 0 0,1 0 0,-1 0 0,1-1 0,0 1 0,-1 0 0,1-2 0,-2-7 0,1 1 0,0-1 0,0 0 0,1-15 0,1 17 0,3-124 0,-5-142 0,-11 207 0,-1-1 0,13 61 0,0 1 0,-1 0 0,2 0 0,-1-1 0,1 1 0,0 0 0,1 0 0,3-11 0,-4 14 0,1 0 0,-1 0 0,1 1 0,0-1 0,0 0 0,0 1 0,1-1 0,-1 1 0,1 0 0,-1 0 0,1 0 0,0 0 0,-1 0 0,1 1 0,0-1 0,0 1 0,1 0 0,-1 0 0,0 0 0,0 0 0,0 0 0,4 0 0,10-1 0,-1 1 0,1 0 0,20 3 0,-17-1 0,527-16 0,-438 7 0,85-10 0,-113 8 0,83 0 0,84 12 0,-88 0 0,454-2 0,-588 1 0,0 2 0,32 7 0,26 2 0,54-7 0,-77-4 0,72 9 0,109 21 0,-165-21 0,80-2 0,-68-5 0,68 10 0,22 1 0,-154-14 0,-1 0 0,1 2 0,0 0 0,31 8 0,24 6 0,12 4 0,-58-11 0,-18-5 0,-1 0 0,0 1 0,29 13 0,-42-17 0,-1 0 0,1 0 0,0 0 0,-1 0 0,1 0 0,-1 1 0,1-1 0,-1 0 0,0 1 0,1-1 0,-1 1 0,0 0 0,0-1 0,0 1 0,1 3 0,-2-4 0,1 1 0,-1-1 0,0 0 0,0 1 0,0-1 0,0 0 0,0 1 0,0-1 0,-1 0 0,1 1 0,0-1 0,-1 0 0,1 0 0,-1 1 0,1-1 0,-1 0 0,0 0 0,0 1 0,-2 2 0,-1 0 0,1-1 0,-1 1 0,1-1 0,-1 0 0,0 0 0,0-1 0,0 1 0,-1-1 0,1 0 0,-7 2 0,-164 49 0,16-5 0,42 4 0,14-6 0,87-40 0,-1 0 0,0-2 0,0 0 0,-27 2 0,-72 5 0,-139 6 0,-572-18 0,784 3 0,-68 12 0,65-7 0,-49 2 0,-103-10 0,247 0 0,-16 0 0,-1 0 0,1 3 0,0 0 0,40 9 0,-43-4 0,-1-1 0,1-2 0,43 2 0,90-9 0,-149 2 0,78-6 0,163-35 0,-202 34-31,-1 3 0,1 2 0,67 4-1,-47 0-1208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31:05.578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112 85 24575,'18'1'0,"1"1"0,35 8 0,2 1 0,117 9 0,251-1 0,1361-21 0,-908 3 0,-402 15 0,-270-11 0,-104 9 0,-61-7 0,-39-7 0,1 0 0,-1 0 0,1 0 0,-1 1 0,0-1 0,1 0 0,-1 1 0,1-1 0,-1 1 0,0 0 0,1-1 0,-1 1 0,0 0 0,0 0 0,1 0 0,-1 0 0,0 0 0,0 0 0,0 0 0,0 0 0,0 0 0,-1 1 0,1-1 0,0 0 0,0 0 0,-1 1 0,1 1 0,0 2 0,-1 0 0,0 0 0,0 0 0,0 0 0,0 0 0,-1-1 0,-1 6 0,0-1 0,1-3 0,-29 145 0,22-119 0,-1 0 0,-23 51 0,30-77 0,-1-1 0,0 1 0,-1-1 0,1 0 0,-1 0 0,0 0 0,0 0 0,0-1 0,-1 1 0,0-1 0,0 0 0,0-1 0,0 1 0,-1-1 0,1 0 0,-1 0 0,0-1 0,1 0 0,-1 0 0,0 0 0,-1 0 0,-6 0 0,-32 5 0,0-2 0,0-2 0,-74-5 0,29 0 0,-14 3 0,-99-1 0,153-3 0,1-2 0,-51-11 0,-107-40 0,114 29 0,-98-16 0,109 26 0,51 10 0,-1 1 0,-53-4 0,1 10 0,41 1 0,0-1 0,-46-8 0,-5-2 0,0 4 0,-103 7 0,70 1 0,-102-3 0,-212 3 0,232 19 0,28 0 0,-89-19 0,132-4 0,97-1 0,1-2 0,0-2 0,0-1 0,-49-18 0,80 24 0,-32-12 0,-20-4 0,170 17 0,24 0 0,180-23 0,200-49 0,-452 63 0,-14 2 0,90-3 0,17 2 0,-18-1 0,794 9 0,-454 3 0,-405 1 0,0 4 0,87 20 0,-66-10 0,120 13 0,77 9 0,-278-37 0,-1 1 0,0 1 0,17 7 0,-8-3 0,-17-7 0,-1-1 0,1 0 0,-1 0 0,0 0 0,1 0 0,-1 0 0,1 0 0,-1 0 0,1 0 0,-1 0 0,0-1 0,1 1 0,-1-1 0,0 1 0,1-1 0,-1 1 0,0-1 0,1 0 0,-1 1 0,0-1 0,0 0 0,0 0 0,0 0 0,0 0 0,1-2 0,26-33 0,-19 24 0,0 0 0,26-34 0,76-78 0,-104 117 0,0-1 0,-1 0 0,0-1 0,-1 1 0,0-1 0,0 0 0,-1 0 0,0-1 0,-1 1 0,1-1 0,2-19 0,-6 28 0,0 0 0,0-1 0,1 1 0,-1 0 0,0 0 0,-1 0 0,1 0 0,0 0 0,0 0 0,0 0 0,-1-1 0,1 1 0,0 0 0,-1 0 0,1 0 0,-1 0 0,1 0 0,-1 1 0,0-1 0,1 0 0,-1 0 0,-1-1 0,0 1 0,0 0 0,0-1 0,0 1 0,0 0 0,0 0 0,0 0 0,-1 0 0,1 1 0,0-1 0,-3 0 0,-8-1 0,0 1 0,1 1 0,-17 1 0,15 0 0,-97-1 0,-84 3 0,168 0 0,1 1 0,-40 11 0,2 0 0,41-12 0,0-1 0,-23 0 0,21-2 0,-37 6 0,-9 2 0,-1-3 0,-85-5 0,73-1 0,63 0 0,0-2 0,0 0 0,-37-11 0,35 8 0,1 1 0,-1 0 0,-25 0 0,-122 6 0,-44-2 0,115-8 0,-80-4 0,26 3 0,0-1 0,-957 12 0,1071 1 0,-42 7 0,-39 2 0,-120-12 0,236 1 171,7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4:31:21.048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76 168 24575,'454'13'0,"-358"-8"0,-35-3 0,93 16 0,211 37 0,-181-46 0,-74-5 0,-19 5 0,18 1 0,-40-8 0,188 9 0,-87-4 0,-46-5 0,-2 7 0,65 2 0,-158-10 0,186 6 0,405 8 0,-413-17 0,-197 1 0,0 0 0,1-1 0,-1 0 0,0-1 0,0 0 0,12-5 0,-10 3 0,0 1 0,0 0 0,22-3 0,23 3 0,-35 4 0,0-2 0,37-7 0,148-53 0,-205 61 0,0 1 0,0-1 0,1 0 0,-1 0 0,0 0 0,-1-1 0,1 1 0,0 0 0,0-1 0,0 1 0,-1-1 0,1 0 0,-1 1 0,0-1 0,1 0 0,-1 0 0,2-3 0,-3 4 0,0-1 0,0 1 0,1-1 0,-1 1 0,0-1 0,-1 1 0,1-1 0,0 1 0,0-1 0,0 1 0,-1-1 0,1 1 0,-1 0 0,1-1 0,-1 1 0,0 0 0,0-1 0,1 1 0,-1 0 0,0 0 0,0 0 0,0 0 0,0-1 0,0 1 0,0 1 0,-1-1 0,-1-1 0,-24-19 0,-1 1 0,-2 2 0,-40-19 0,54 30 0,0 2 0,-33-7 0,30 8 0,-8-1 0,-1 2 0,0 1 0,-53 3 0,27 1 0,44-2 0,1 0 0,-1 1 0,1 1 0,-1-1 0,1 2 0,-1-1 0,1 1 0,0 0 0,-12 7 0,4-3 0,0 0 0,-1-1 0,1-1 0,-1-1 0,-1 0 0,-28 1 0,-117-3 0,105-3 0,21 1 0,3 0 0,-1-1 0,1-1 0,-61-12 0,7-5 0,-105-8 0,131 18 0,-37-3 0,-416 10 0,257 4 0,-247-2 0,479-1 0,-44-8 0,-18-2 0,-395 9 0,250 4 0,223-2 0,-1 1 0,1 0 0,0 0 0,0 2 0,0-1 0,1 1 0,-1 1 0,-12 6 0,6-2 0,1 2 0,0 0 0,1 1 0,-16 13 0,5-3 0,19-16 0,-1 1 0,1-1 0,1 1 0,-1 1 0,1-1 0,0 1 0,1 0 0,-1 0 0,1 1 0,-7 14 0,0 3 0,-28 44 0,0-1 0,39-66 0,-1 0 0,1 1 0,0-1 0,0 0 0,0 1 0,0-1 0,1 1 0,-1-1 0,1 1 0,-1-1 0,1 1 0,0 0 0,0-1 0,0 1 0,1-1 0,-1 1 0,0 0 0,1-1 0,0 1 0,0-1 0,1 3 0,1 0 0,0-1 0,0 0 0,1 0 0,-1 0 0,1 0 0,0-1 0,0 0 0,1 1 0,5 2 0,136 105 0,-139-107 0,1 1 0,0-1 0,1-1 0,-1 0 0,0 0 0,13 2 0,57 7 0,-22-4 0,-3-2 0,1-1 0,100-6 0,32 3 0,-120 8 0,-41-6 0,29 2 0,399-4 0,-232-4 0,-74 1 0,156 3 0,-226 8 0,-51-6 0,42 2 0,40-7 0,78 2 0,-118 9 0,-42-5 0,27 0 0,105-2 0,-83-3 0,0 2 0,121 21 0,-69 5 0,-101-23 0,0-2 0,0 0 0,1-2 0,42-4 0,-9 1 0,-40 2 0,24 1 0,1-2 0,-1-2 0,65-14 0,99-37 0,-98 39 0,-40 8 0,111-26 0,-139 25 0,-30 7 0,0-1 0,-1 0 0,18-7 0,-27 8 16,0 0-1,0 0 1,0 0-1,-1-1 1,1 1-1,0 0 1,-1-1-1,1 1 1,-1-1-1,1 0 1,-1 1-1,0-1 1,0 0-1,0 0 1,0 0-1,0 0 1,0 0 0,0 0-1,-1 0 1,1 0-1,0-5 1,-1 2-206,1 1 0,-1-1 1,0 0-1,0 0 0,-1 0 1,1 0-1,-1 0 1,-2-7-1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2:25:50.045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4108 565 24571,'-552'-520'0,"-3004"475"0,3828 562 0,3564-469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2:25:56.579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1435 0 24575,'53'3'0,"97"16"0,-93-9 0,428 81 0,-332-60 0,-72-17 0,144 5 0,85-20 0,-121-1 0,129 2 0,-311 0 0,-1 0 0,0 0 0,0-1 0,0 0 0,0 0 0,1-1 0,9-3 0,-15 4 0,0 0 0,1 1 0,-1-1 0,0 0 0,0 0 0,0 0 0,0 0 0,1 0 0,-2 0 0,1 0 0,0 0 0,0 0 0,0 0 0,0-1 0,-1 1 0,1 0 0,0 0 0,-1-1 0,1 1 0,-1-1 0,0 1 0,1 0 0,-1-1 0,0 1 0,0-1 0,0 1 0,0-1 0,0 1 0,0 0 0,-1-1 0,1 1 0,0-1 0,-1 1 0,1 0 0,-1-1 0,1 1 0,-1 0 0,-1-3 0,-1-1 0,1 1 0,-1 0 0,-1 0 0,1-1 0,-1 2 0,1-1 0,-1 0 0,0 1 0,0 0 0,-1 0 0,1 0 0,-1 0 0,1 1 0,-1 0 0,0 0 0,0 0 0,0 0 0,0 1 0,0 0 0,-8-1 0,-12-2 0,-1 2 0,-49 2 0,55 1 0,-1286 5 0,759-8 0,390 1 0,-183 3 0,161 13 0,-53 1 0,193-16 0,-48 1 0,77 0 0,-1 1 0,1 0 0,-1 0 0,1 1 0,0 0 0,-12 6 0,-2 3 0,12-8 0,1 2 0,0-1 0,0 1 0,1 1 0,-1 0 0,2 0 0,-1 1 0,-10 11 0,1 0 38,0-1 0,-2-1-1,0 0 1,-24 13 0,-19 14-1592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2:25:59.116"/>
    </inkml:context>
    <inkml:brush xml:id="br0">
      <inkml:brushProperty name="width" value="0.35" units="cm"/>
      <inkml:brushProperty name="height" value="0.35" units="cm"/>
      <inkml:brushProperty name="color" value="#003300"/>
    </inkml:brush>
  </inkml:definitions>
  <inkml:trace contextRef="#ctx0" brushRef="#br0">4042 0 24575,'19'20'0,"-1"0"0,-1 0 0,-1 2 0,-1 0 0,-1 1 0,-1 1 0,16 38 0,-24-46 0,-1 0 0,0 0 0,-2 1 0,3 32 0,-8 70 0,0-42 0,3-71 0,0 0 0,-1 0 0,1 0 0,-1 0 0,0 0 0,-1-1 0,1 1 0,-4 7 0,3-11 0,1 1 0,0-1 0,-1 0 0,1 0 0,-1 0 0,0-1 0,0 1 0,0 0 0,0-1 0,0 1 0,0-1 0,0 1 0,0-1 0,0 0 0,-1 0 0,1 0 0,0 0 0,-1-1 0,1 1 0,-1-1 0,1 1 0,-6-1 0,-7 0 0,0-1 0,-1-1 0,1-1 0,0 0 0,0-1 0,-15-6 0,-28-6 0,-112-8 0,51 10 0,-2 2 0,-221 5 0,222 9 0,-116-1 0,-355-2 0,191-35 0,5-33 0,151 24 0,-113 9 0,350 35 0,-16-2 0,1-1 0,0-1 0,0-1 0,0-1 0,-23-11 0,23 8 0,-1 2 0,0 1 0,0 0 0,-32-4 0,-1 7 0,-1 3 0,-111 10 0,135-3 165,-54 16 0,62-14-589,0-1 0,-1-1 1,-48 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2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57193" y="2976487"/>
            <a:ext cx="42374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>
                <a:solidFill>
                  <a:srgbClr val="FFD9BE"/>
                </a:solidFill>
                <a:latin typeface="Quattrocento"/>
                <a:ea typeface="Quattrocento" pitchFamily="34" charset="-122"/>
                <a:cs typeface="Quattrocento" pitchFamily="34" charset="-120"/>
              </a:rPr>
              <a:t>SaveUpApp</a:t>
            </a:r>
            <a:endParaRPr lang="en-US" sz="6000">
              <a:latin typeface="Quattrocento"/>
            </a:endParaRPr>
          </a:p>
        </p:txBody>
      </p:sp>
      <p:sp>
        <p:nvSpPr>
          <p:cNvPr id="4" name="Text 1"/>
          <p:cNvSpPr/>
          <p:nvPr/>
        </p:nvSpPr>
        <p:spPr>
          <a:xfrm>
            <a:off x="3439409" y="3682841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>
              <a:solidFill>
                <a:srgbClr val="F9EEE7"/>
              </a:solidFill>
              <a:latin typeface="Quattrocento"/>
            </a:endParaRPr>
          </a:p>
        </p:txBody>
      </p:sp>
      <p:sp>
        <p:nvSpPr>
          <p:cNvPr id="6" name="Text 3"/>
          <p:cNvSpPr/>
          <p:nvPr/>
        </p:nvSpPr>
        <p:spPr>
          <a:xfrm>
            <a:off x="6455450" y="5306497"/>
            <a:ext cx="12013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>
                <a:solidFill>
                  <a:srgbClr val="3C3838"/>
                </a:solidFill>
                <a:latin typeface="Quattrocento Medium" pitchFamily="34" charset="0"/>
                <a:ea typeface="Quattrocento Medium" pitchFamily="34" charset="-122"/>
                <a:cs typeface="Quattrocento Medium" pitchFamily="34" charset="-120"/>
              </a:rPr>
              <a:t>tc</a:t>
            </a:r>
            <a:endParaRPr lang="en-US" sz="750"/>
          </a:p>
        </p:txBody>
      </p:sp>
      <p:sp>
        <p:nvSpPr>
          <p:cNvPr id="7" name="Text 4"/>
          <p:cNvSpPr/>
          <p:nvPr/>
        </p:nvSpPr>
        <p:spPr>
          <a:xfrm>
            <a:off x="5996860" y="4618462"/>
            <a:ext cx="92035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/>
              <a:t>Von Tuna &amp;</a:t>
            </a:r>
            <a:r>
              <a:rPr lang="en-US" sz="2350" b="1" err="1"/>
              <a:t>Ertem</a:t>
            </a:r>
            <a:endParaRPr lang="en-US" sz="235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24CFE45-57B8-99F0-40C7-DF3DE003718C}"/>
                  </a:ext>
                </a:extLst>
              </p14:cNvPr>
              <p14:cNvContentPartPr/>
              <p14:nvPr/>
            </p14:nvContentPartPr>
            <p14:xfrm>
              <a:off x="12802294" y="7699806"/>
              <a:ext cx="1884240" cy="5533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24CFE45-57B8-99F0-40C7-DF3DE0037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9654" y="7636806"/>
                <a:ext cx="2009880" cy="67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354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43651" y="143979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Fazit</a:t>
            </a: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und </a:t>
            </a:r>
            <a:r>
              <a:rPr lang="en-US" sz="4400" dirty="0" err="1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abschluss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6327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8357" y="58494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Inhalt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48357" y="3416329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1495901" y="34907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Problemstellung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842672" y="4298832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8" name="Text 5"/>
          <p:cNvSpPr/>
          <p:nvPr/>
        </p:nvSpPr>
        <p:spPr>
          <a:xfrm>
            <a:off x="1500849" y="25763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Ziele</a:t>
            </a:r>
            <a:endParaRPr lang="en-US" sz="2200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01B5BBF1-A23A-02B1-D856-9BE080A2C427}"/>
              </a:ext>
            </a:extLst>
          </p:cNvPr>
          <p:cNvSpPr/>
          <p:nvPr/>
        </p:nvSpPr>
        <p:spPr>
          <a:xfrm>
            <a:off x="837723" y="5181334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34A30BF7-45E1-6557-6E20-604315AEA7E2}"/>
              </a:ext>
            </a:extLst>
          </p:cNvPr>
          <p:cNvSpPr/>
          <p:nvPr/>
        </p:nvSpPr>
        <p:spPr>
          <a:xfrm>
            <a:off x="837723" y="2501929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F63FF-0F6C-4C43-C025-FDC26A4E0ACF}"/>
              </a:ext>
            </a:extLst>
          </p:cNvPr>
          <p:cNvSpPr txBox="1"/>
          <p:nvPr/>
        </p:nvSpPr>
        <p:spPr>
          <a:xfrm>
            <a:off x="1408274" y="1625598"/>
            <a:ext cx="24233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Quattrocento"/>
                <a:ea typeface="Calibri"/>
                <a:cs typeface="Calibri"/>
              </a:rPr>
              <a:t>Anforderungen</a:t>
            </a:r>
            <a:endParaRPr lang="en-US" sz="2400">
              <a:solidFill>
                <a:schemeClr val="bg1"/>
              </a:solidFill>
              <a:latin typeface="Quattrocen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7F129-9DA6-BE09-DEC7-F88BEA1E3786}"/>
              </a:ext>
            </a:extLst>
          </p:cNvPr>
          <p:cNvSpPr txBox="1"/>
          <p:nvPr/>
        </p:nvSpPr>
        <p:spPr>
          <a:xfrm>
            <a:off x="1413584" y="4298869"/>
            <a:ext cx="23914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Quattrocento"/>
                <a:ea typeface="Calibri"/>
                <a:cs typeface="Calibri"/>
              </a:rPr>
              <a:t>Funktionsweise</a:t>
            </a:r>
            <a:endParaRPr lang="en-US" sz="2400">
              <a:solidFill>
                <a:schemeClr val="bg1"/>
              </a:solidFill>
              <a:latin typeface="Quattrocento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95201B2F-E96A-D8D3-76E1-856EF948167C}"/>
              </a:ext>
            </a:extLst>
          </p:cNvPr>
          <p:cNvSpPr/>
          <p:nvPr/>
        </p:nvSpPr>
        <p:spPr>
          <a:xfrm>
            <a:off x="837722" y="6095734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141EFF4E-0C93-1220-F117-0640769032CB}"/>
              </a:ext>
            </a:extLst>
          </p:cNvPr>
          <p:cNvSpPr/>
          <p:nvPr/>
        </p:nvSpPr>
        <p:spPr>
          <a:xfrm>
            <a:off x="837723" y="6988868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A025EF46-4BD3-94A9-EE1F-643E5F5AB557}"/>
              </a:ext>
            </a:extLst>
          </p:cNvPr>
          <p:cNvSpPr/>
          <p:nvPr/>
        </p:nvSpPr>
        <p:spPr>
          <a:xfrm>
            <a:off x="848355" y="1630059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32952-33B4-4358-62E2-97DEC6F56BC3}"/>
              </a:ext>
            </a:extLst>
          </p:cNvPr>
          <p:cNvSpPr txBox="1"/>
          <p:nvPr/>
        </p:nvSpPr>
        <p:spPr>
          <a:xfrm>
            <a:off x="1413561" y="5181476"/>
            <a:ext cx="31039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Quattrocento"/>
                <a:ea typeface="Calibri"/>
                <a:cs typeface="Calibri"/>
              </a:rPr>
              <a:t>Mockup/Wireframe</a:t>
            </a:r>
            <a:endParaRPr lang="en-US" sz="2400" dirty="0">
              <a:solidFill>
                <a:schemeClr val="bg1"/>
              </a:solidFill>
              <a:latin typeface="Quattrocen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CC98E-EA95-A150-6224-191E1B3744AC}"/>
              </a:ext>
            </a:extLst>
          </p:cNvPr>
          <p:cNvSpPr txBox="1"/>
          <p:nvPr/>
        </p:nvSpPr>
        <p:spPr>
          <a:xfrm>
            <a:off x="1498610" y="6095540"/>
            <a:ext cx="2343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Quattrocento"/>
                <a:ea typeface="Calibri"/>
                <a:cs typeface="Calibri"/>
              </a:rPr>
              <a:t>PSP</a:t>
            </a:r>
            <a:endParaRPr lang="en-US" sz="2400">
              <a:solidFill>
                <a:schemeClr val="bg1"/>
              </a:solidFill>
              <a:latin typeface="Quattrocen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F538B-D69D-F45E-A8D7-45F0AF06123C}"/>
              </a:ext>
            </a:extLst>
          </p:cNvPr>
          <p:cNvSpPr txBox="1"/>
          <p:nvPr/>
        </p:nvSpPr>
        <p:spPr>
          <a:xfrm>
            <a:off x="1493289" y="6988373"/>
            <a:ext cx="24552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latin typeface="Quattrocento"/>
                <a:ea typeface="Calibri"/>
                <a:cs typeface="Calibri"/>
              </a:rPr>
              <a:t>Live-Demo</a:t>
            </a:r>
            <a:endParaRPr lang="en-US" sz="2400">
              <a:solidFill>
                <a:schemeClr val="bg1"/>
              </a:solidFill>
              <a:latin typeface="Quattroc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719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Anforderungen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654737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2"/>
          <p:cNvSpPr/>
          <p:nvPr/>
        </p:nvSpPr>
        <p:spPr>
          <a:xfrm>
            <a:off x="1077039" y="28940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Seiten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389590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Mindestens 3 Seiten: AddProductPage, ListPage, HomePage.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2654737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5"/>
          <p:cNvSpPr/>
          <p:nvPr/>
        </p:nvSpPr>
        <p:spPr>
          <a:xfrm>
            <a:off x="5475089" y="28940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Eingabe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5089" y="3389590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Eingabe von Kurzbeschreibung und Preis für Produkte.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2654737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0" name="Text 8"/>
          <p:cNvSpPr/>
          <p:nvPr/>
        </p:nvSpPr>
        <p:spPr>
          <a:xfrm>
            <a:off x="9873139" y="28940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Navigation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139" y="3389590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Einfache Navigation zwischen den Seiten.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017294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3" name="Text 11"/>
          <p:cNvSpPr/>
          <p:nvPr/>
        </p:nvSpPr>
        <p:spPr>
          <a:xfrm>
            <a:off x="1077039" y="5256609"/>
            <a:ext cx="29297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Benutzerfreundlichkeit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7039" y="5752147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Einfache Bedienung und ansprechendes Layout mit Styles.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363376" y="5017294"/>
            <a:ext cx="6357818" cy="1740218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Text 14"/>
          <p:cNvSpPr/>
          <p:nvPr/>
        </p:nvSpPr>
        <p:spPr>
          <a:xfrm>
            <a:off x="7674173" y="52566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Speicherung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74173" y="575214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Speicherung der eingegebenen Daten.</a:t>
            </a:r>
            <a:endParaRPr lang="en-US" sz="18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34BA247A-20C1-7166-8B58-C603329B7F63}"/>
                  </a:ext>
                </a:extLst>
              </p14:cNvPr>
              <p14:cNvContentPartPr/>
              <p14:nvPr/>
            </p14:nvContentPartPr>
            <p14:xfrm>
              <a:off x="12945934" y="7820766"/>
              <a:ext cx="1550520" cy="322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34BA247A-20C1-7166-8B58-C603329B7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2934" y="7757766"/>
                <a:ext cx="1676160" cy="44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382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Ziele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90120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Erfassung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234470"/>
            <a:ext cx="296941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Erfassung von Kurzbeschreibung, Preis und Datum.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116" y="4901208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66116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Speicherung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66116" y="6234470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Speicherung der erfassten Daten.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627" y="4901208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94627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Anzeige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94627" y="6234470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Anzeige aller erfassten Produkte.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3138" y="4901208"/>
            <a:ext cx="598408" cy="5984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23138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Design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23138" y="6234470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Einfaches und übersichtliches Design.</a:t>
            </a:r>
            <a:endParaRPr lang="en-US" sz="18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3C6A4E99-AAF9-22E0-4685-883C662EF190}"/>
                  </a:ext>
                </a:extLst>
              </p14:cNvPr>
              <p14:cNvContentPartPr/>
              <p14:nvPr/>
            </p14:nvContentPartPr>
            <p14:xfrm>
              <a:off x="12896433" y="7854338"/>
              <a:ext cx="1574280" cy="241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3C6A4E99-AAF9-22E0-4685-883C662EF1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33433" y="7791338"/>
                <a:ext cx="1699920" cy="36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1824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Problemstellung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20547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Pfadlängenbegrenzung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837724" y="4363760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Die Begrenzung der Pfadlänge stellt eine Herausforderung dar.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420547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Plattformübergreifend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4230053" y="4363760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Herausforderungen bei der Entwicklung für Android und Windows.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42054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Daten Gruppierung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011811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Daten nach Datum zu gruppieren und Summen zu berechnen.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420547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Minimalistisches Layout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363760"/>
            <a:ext cx="280082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Herausforderung, das Layout minimalistisch und informativ zu gestalten.</a:t>
            </a:r>
            <a:endParaRPr lang="en-US" sz="18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0FD396D-B96C-7347-85D9-4250F47198B2}"/>
                  </a:ext>
                </a:extLst>
              </p14:cNvPr>
              <p14:cNvContentPartPr/>
              <p14:nvPr/>
            </p14:nvContentPartPr>
            <p14:xfrm>
              <a:off x="12924153" y="7839218"/>
              <a:ext cx="1641240" cy="2725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0FD396D-B96C-7347-85D9-4250F47198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1153" y="7776218"/>
                <a:ext cx="1766880" cy="39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953" y="635675"/>
            <a:ext cx="543615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Funktionsweise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626185" y="1661636"/>
            <a:ext cx="30480" cy="593217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6870859" y="2166223"/>
            <a:ext cx="80855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Shape 3"/>
          <p:cNvSpPr/>
          <p:nvPr/>
        </p:nvSpPr>
        <p:spPr>
          <a:xfrm>
            <a:off x="6381512" y="1921550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4"/>
          <p:cNvSpPr/>
          <p:nvPr/>
        </p:nvSpPr>
        <p:spPr>
          <a:xfrm>
            <a:off x="6583680" y="2018348"/>
            <a:ext cx="115491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7912060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AddProductPage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912060" y="2370892"/>
            <a:ext cx="5909786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Erfassung von Kurzbeschreibung, Preis und Datum.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870859" y="3707011"/>
            <a:ext cx="80855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Shape 8"/>
          <p:cNvSpPr/>
          <p:nvPr/>
        </p:nvSpPr>
        <p:spPr>
          <a:xfrm>
            <a:off x="6381512" y="3462338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 9"/>
          <p:cNvSpPr/>
          <p:nvPr/>
        </p:nvSpPr>
        <p:spPr>
          <a:xfrm>
            <a:off x="6553914" y="3559135"/>
            <a:ext cx="174903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7912060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ListPage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7912060" y="3911679"/>
            <a:ext cx="5909786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Darstellung aller Produkte mit Gesamtsumme.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6870859" y="5247799"/>
            <a:ext cx="80855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Shape 13"/>
          <p:cNvSpPr/>
          <p:nvPr/>
        </p:nvSpPr>
        <p:spPr>
          <a:xfrm>
            <a:off x="6381512" y="5003125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7" name="Text 14"/>
          <p:cNvSpPr/>
          <p:nvPr/>
        </p:nvSpPr>
        <p:spPr>
          <a:xfrm>
            <a:off x="6552605" y="5099923"/>
            <a:ext cx="177522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7912060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Löschen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7912060" y="5452467"/>
            <a:ext cx="5909786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Löschen einzelner oder aller Einträge.</a:t>
            </a:r>
            <a:endParaRPr lang="en-US" sz="1800" dirty="0"/>
          </a:p>
        </p:txBody>
      </p:sp>
      <p:sp>
        <p:nvSpPr>
          <p:cNvPr id="20" name="Shape 17"/>
          <p:cNvSpPr/>
          <p:nvPr/>
        </p:nvSpPr>
        <p:spPr>
          <a:xfrm>
            <a:off x="6870859" y="6788587"/>
            <a:ext cx="80855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1" name="Shape 18"/>
          <p:cNvSpPr/>
          <p:nvPr/>
        </p:nvSpPr>
        <p:spPr>
          <a:xfrm>
            <a:off x="6381512" y="6543913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2" name="Text 19"/>
          <p:cNvSpPr/>
          <p:nvPr/>
        </p:nvSpPr>
        <p:spPr>
          <a:xfrm>
            <a:off x="6558558" y="6640711"/>
            <a:ext cx="165735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550" dirty="0"/>
          </a:p>
        </p:txBody>
      </p:sp>
      <p:sp>
        <p:nvSpPr>
          <p:cNvPr id="23" name="Text 20"/>
          <p:cNvSpPr/>
          <p:nvPr/>
        </p:nvSpPr>
        <p:spPr>
          <a:xfrm>
            <a:off x="7912060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StatisticsPage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7912060" y="6993255"/>
            <a:ext cx="5909786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Übersicht der Gesamtsumme und Summen pro Tag.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5AF1430-A654-CA26-F582-C3A689544D34}"/>
                  </a:ext>
                </a:extLst>
              </p14:cNvPr>
              <p14:cNvContentPartPr/>
              <p14:nvPr/>
            </p14:nvContentPartPr>
            <p14:xfrm rot="-43801">
              <a:off x="12989028" y="7838286"/>
              <a:ext cx="1479092" cy="20364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5AF1430-A654-CA26-F582-C3A689544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-43801">
                <a:off x="12926034" y="7775323"/>
                <a:ext cx="1604719" cy="329206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8C4B363-0FC9-C224-B3BB-6FFF3F98E636}"/>
              </a:ext>
            </a:extLst>
          </p:cNvPr>
          <p:cNvGrpSpPr/>
          <p:nvPr/>
        </p:nvGrpSpPr>
        <p:grpSpPr>
          <a:xfrm>
            <a:off x="12935134" y="7799526"/>
            <a:ext cx="1532880" cy="255960"/>
            <a:chOff x="12935134" y="7799526"/>
            <a:chExt cx="153288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F2DE76F-D284-04DF-828B-400061545C0A}"/>
                    </a:ext>
                  </a:extLst>
                </p14:cNvPr>
                <p14:cNvContentPartPr/>
                <p14:nvPr/>
              </p14:nvContentPartPr>
              <p14:xfrm>
                <a:off x="12935134" y="7932006"/>
                <a:ext cx="1273320" cy="1234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F2DE76F-D284-04DF-828B-400061545C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72134" y="7869006"/>
                  <a:ext cx="1398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91C433B9-8481-67B6-21D3-F985219B7739}"/>
                    </a:ext>
                  </a:extLst>
                </p14:cNvPr>
                <p14:cNvContentPartPr/>
                <p14:nvPr/>
              </p14:nvContentPartPr>
              <p14:xfrm>
                <a:off x="12954574" y="7799526"/>
                <a:ext cx="1513440" cy="2214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91C433B9-8481-67B6-21D3-F985219B77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91574" y="7736526"/>
                  <a:ext cx="1639080" cy="347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5281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Mockup/Wireframe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E89C7-E023-62A7-0472-B71040BF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4" y="2776251"/>
            <a:ext cx="5429915" cy="3817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8B461-74B7-7B1A-6B53-83D353F6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906" y="278387"/>
            <a:ext cx="5810250" cy="3838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55933-8DAC-F0B3-2EB8-C22328875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247" y="4456195"/>
            <a:ext cx="5981700" cy="366712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1A83E01-F6C5-E0B1-FC52-AE2F51FF6488}"/>
              </a:ext>
            </a:extLst>
          </p:cNvPr>
          <p:cNvCxnSpPr>
            <a:cxnSpLocks/>
          </p:cNvCxnSpPr>
          <p:nvPr/>
        </p:nvCxnSpPr>
        <p:spPr>
          <a:xfrm flipV="1">
            <a:off x="3552172" y="1520328"/>
            <a:ext cx="4999075" cy="293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64E56B-AAD3-AB29-76E3-313FFDEE0FD3}"/>
              </a:ext>
            </a:extLst>
          </p:cNvPr>
          <p:cNvCxnSpPr>
            <a:cxnSpLocks/>
          </p:cNvCxnSpPr>
          <p:nvPr/>
        </p:nvCxnSpPr>
        <p:spPr>
          <a:xfrm>
            <a:off x="3251258" y="4911090"/>
            <a:ext cx="5881725" cy="155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563" y="398859"/>
            <a:ext cx="3412927" cy="4266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PSP</a:t>
            </a:r>
            <a:endParaRPr lang="en-US" sz="26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72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3917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Live Demo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45472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Eine Live-Demonstration der SaveUpApp.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Tuna-Arda Can</cp:lastModifiedBy>
  <cp:revision>3</cp:revision>
  <dcterms:created xsi:type="dcterms:W3CDTF">2025-01-10T10:29:01Z</dcterms:created>
  <dcterms:modified xsi:type="dcterms:W3CDTF">2025-01-27T19:44:01Z</dcterms:modified>
</cp:coreProperties>
</file>