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swald Bold" charset="1" panose="00000800000000000000"/>
      <p:regular r:id="rId20"/>
    </p:embeddedFont>
    <p:embeddedFont>
      <p:font typeface="Oswald" charset="1" panose="00000500000000000000"/>
      <p:regular r:id="rId21"/>
    </p:embeddedFont>
    <p:embeddedFont>
      <p:font typeface="Roboto Condensed Italics" charset="1" panose="02000000000000000000"/>
      <p:regular r:id="rId22"/>
    </p:embeddedFont>
    <p:embeddedFont>
      <p:font typeface="Roboto Condensed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https://www.youtube.com/watch?v=-De4_qD06Kg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1454" y="6090247"/>
            <a:ext cx="12375452" cy="290839"/>
            <a:chOff x="0" y="0"/>
            <a:chExt cx="3439522" cy="808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39522" cy="80833"/>
            </a:xfrm>
            <a:custGeom>
              <a:avLst/>
              <a:gdLst/>
              <a:ahLst/>
              <a:cxnLst/>
              <a:rect r="r" b="b" t="t" l="l"/>
              <a:pathLst>
                <a:path h="80833" w="3439522">
                  <a:moveTo>
                    <a:pt x="0" y="0"/>
                  </a:moveTo>
                  <a:lnTo>
                    <a:pt x="3439522" y="0"/>
                  </a:lnTo>
                  <a:lnTo>
                    <a:pt x="3439522" y="80833"/>
                  </a:lnTo>
                  <a:lnTo>
                    <a:pt x="0" y="808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439522" cy="118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3402" y="3332631"/>
            <a:ext cx="14802143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DEMONSTATION OF OPERATIONS </a:t>
            </a:r>
          </a:p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ON QUEUE, STACK AND LIST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1454" y="2723031"/>
            <a:ext cx="583346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MINI-PROJECT NUMBER 01: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3402" y="6443126"/>
            <a:ext cx="10008069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i="true">
                <a:solidFill>
                  <a:srgbClr val="000000"/>
                </a:solidFill>
                <a:latin typeface="Roboto Condensed Italics"/>
                <a:ea typeface="Roboto Condensed Italics"/>
                <a:cs typeface="Roboto Condensed Italics"/>
                <a:sym typeface="Roboto Condensed Italics"/>
              </a:rPr>
              <a:t>NHÓM 27_LTHĐT_IT3103_151965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697921" y="6142054"/>
            <a:ext cx="3133836" cy="3410978"/>
          </a:xfrm>
          <a:custGeom>
            <a:avLst/>
            <a:gdLst/>
            <a:ahLst/>
            <a:cxnLst/>
            <a:rect r="r" b="b" t="t" l="l"/>
            <a:pathLst>
              <a:path h="3410978" w="3133836">
                <a:moveTo>
                  <a:pt x="0" y="0"/>
                </a:moveTo>
                <a:lnTo>
                  <a:pt x="3133836" y="0"/>
                </a:lnTo>
                <a:lnTo>
                  <a:pt x="3133836" y="3410978"/>
                </a:lnTo>
                <a:lnTo>
                  <a:pt x="0" y="3410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0641" y="376209"/>
            <a:ext cx="17586718" cy="9443083"/>
            <a:chOff x="0" y="0"/>
            <a:chExt cx="4631893" cy="2487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1893" cy="2487067"/>
            </a:xfrm>
            <a:custGeom>
              <a:avLst/>
              <a:gdLst/>
              <a:ahLst/>
              <a:cxnLst/>
              <a:rect r="r" b="b" t="t" l="l"/>
              <a:pathLst>
                <a:path h="2487067" w="4631893">
                  <a:moveTo>
                    <a:pt x="0" y="0"/>
                  </a:moveTo>
                  <a:lnTo>
                    <a:pt x="4631893" y="0"/>
                  </a:lnTo>
                  <a:lnTo>
                    <a:pt x="4631893" y="2487067"/>
                  </a:lnTo>
                  <a:lnTo>
                    <a:pt x="0" y="24870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1893" cy="2525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52908" y="2984312"/>
            <a:ext cx="10852030" cy="6834980"/>
          </a:xfrm>
          <a:custGeom>
            <a:avLst/>
            <a:gdLst/>
            <a:ahLst/>
            <a:cxnLst/>
            <a:rect r="r" b="b" t="t" l="l"/>
            <a:pathLst>
              <a:path h="6834980" w="10852030">
                <a:moveTo>
                  <a:pt x="0" y="0"/>
                </a:moveTo>
                <a:lnTo>
                  <a:pt x="10852031" y="0"/>
                </a:lnTo>
                <a:lnTo>
                  <a:pt x="10852031" y="6834980"/>
                </a:lnTo>
                <a:lnTo>
                  <a:pt x="0" y="6834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2908" y="572929"/>
            <a:ext cx="16506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KĨ THUẬT LTHĐT: TRỪU TƯỢNG HOÁ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2908" y="2085787"/>
            <a:ext cx="1650639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CÁC PHƯƠNG THỨC ĐƯỢC ĐỊNH NGHĨA BẰNG LỚP TRỪU TƯỢNG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2282" y="376209"/>
            <a:ext cx="8430437" cy="9443083"/>
            <a:chOff x="0" y="0"/>
            <a:chExt cx="2220362" cy="2487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0362" cy="2487067"/>
            </a:xfrm>
            <a:custGeom>
              <a:avLst/>
              <a:gdLst/>
              <a:ahLst/>
              <a:cxnLst/>
              <a:rect r="r" b="b" t="t" l="l"/>
              <a:pathLst>
                <a:path h="2487067" w="2220362">
                  <a:moveTo>
                    <a:pt x="0" y="0"/>
                  </a:moveTo>
                  <a:lnTo>
                    <a:pt x="2220362" y="0"/>
                  </a:lnTo>
                  <a:lnTo>
                    <a:pt x="2220362" y="2487067"/>
                  </a:lnTo>
                  <a:lnTo>
                    <a:pt x="0" y="24870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0362" cy="2525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376209"/>
            <a:ext cx="8213067" cy="6773861"/>
          </a:xfrm>
          <a:custGeom>
            <a:avLst/>
            <a:gdLst/>
            <a:ahLst/>
            <a:cxnLst/>
            <a:rect r="r" b="b" t="t" l="l"/>
            <a:pathLst>
              <a:path h="6773861" w="8213067">
                <a:moveTo>
                  <a:pt x="0" y="0"/>
                </a:moveTo>
                <a:lnTo>
                  <a:pt x="8213067" y="0"/>
                </a:lnTo>
                <a:lnTo>
                  <a:pt x="8213067" y="6773862"/>
                </a:lnTo>
                <a:lnTo>
                  <a:pt x="0" y="6773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7515785"/>
            <a:ext cx="9330016" cy="991895"/>
          </a:xfrm>
          <a:custGeom>
            <a:avLst/>
            <a:gdLst/>
            <a:ahLst/>
            <a:cxnLst/>
            <a:rect r="r" b="b" t="t" l="l"/>
            <a:pathLst>
              <a:path h="991895" w="9330016">
                <a:moveTo>
                  <a:pt x="0" y="0"/>
                </a:moveTo>
                <a:lnTo>
                  <a:pt x="9330016" y="0"/>
                </a:lnTo>
                <a:lnTo>
                  <a:pt x="9330016" y="991895"/>
                </a:lnTo>
                <a:lnTo>
                  <a:pt x="0" y="991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2908" y="572929"/>
            <a:ext cx="7586446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KĨ THUẬT LTHĐT: KẾ THỪA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2908" y="3462204"/>
            <a:ext cx="6533553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CÁC LỚP CON QUEUE, STACK, LIST ĐỀU KẾ THỪA TỪ LỚP TRỪU TƯỢNG DATASTUCTURE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0641" y="376209"/>
            <a:ext cx="17570971" cy="9498241"/>
            <a:chOff x="0" y="0"/>
            <a:chExt cx="4627746" cy="25015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7745" cy="2501594"/>
            </a:xfrm>
            <a:custGeom>
              <a:avLst/>
              <a:gdLst/>
              <a:ahLst/>
              <a:cxnLst/>
              <a:rect r="r" b="b" t="t" l="l"/>
              <a:pathLst>
                <a:path h="2501594" w="4627745">
                  <a:moveTo>
                    <a:pt x="0" y="0"/>
                  </a:moveTo>
                  <a:lnTo>
                    <a:pt x="4627745" y="0"/>
                  </a:lnTo>
                  <a:lnTo>
                    <a:pt x="4627745" y="2501594"/>
                  </a:lnTo>
                  <a:lnTo>
                    <a:pt x="0" y="2501594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7746" cy="2539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52908" y="3249454"/>
            <a:ext cx="16842953" cy="5163731"/>
          </a:xfrm>
          <a:custGeom>
            <a:avLst/>
            <a:gdLst/>
            <a:ahLst/>
            <a:cxnLst/>
            <a:rect r="r" b="b" t="t" l="l"/>
            <a:pathLst>
              <a:path h="5163731" w="16842953">
                <a:moveTo>
                  <a:pt x="0" y="0"/>
                </a:moveTo>
                <a:lnTo>
                  <a:pt x="16842954" y="0"/>
                </a:lnTo>
                <a:lnTo>
                  <a:pt x="16842954" y="5163730"/>
                </a:lnTo>
                <a:lnTo>
                  <a:pt x="0" y="516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2908" y="572929"/>
            <a:ext cx="1541892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KĨ THUẬT LTHĐT: ĐA HÌNH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2908" y="1865154"/>
            <a:ext cx="1650639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Phương thức createMenu hoạt động theo nhiều cách khác nhau tùy thuộc vào kiểu của đối tượng datastructure (là List, Stack, hoặc Queue).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38404"/>
            <a:ext cx="16737537" cy="8819896"/>
            <a:chOff x="0" y="0"/>
            <a:chExt cx="4408240" cy="23229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8240" cy="2322936"/>
            </a:xfrm>
            <a:custGeom>
              <a:avLst/>
              <a:gdLst/>
              <a:ahLst/>
              <a:cxnLst/>
              <a:rect r="r" b="b" t="t" l="l"/>
              <a:pathLst>
                <a:path h="2322936" w="4408240">
                  <a:moveTo>
                    <a:pt x="0" y="0"/>
                  </a:moveTo>
                  <a:lnTo>
                    <a:pt x="4408240" y="0"/>
                  </a:lnTo>
                  <a:lnTo>
                    <a:pt x="4408240" y="2322936"/>
                  </a:lnTo>
                  <a:lnTo>
                    <a:pt x="0" y="2322936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8240" cy="2361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84403" y="529378"/>
            <a:ext cx="575354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HỢP THÀNH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6552" y="2053263"/>
            <a:ext cx="16481834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-Lớp Stack với các lớp PushMenuController và lớp StackScene.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-Lớp List với các lớp ListScene,  FindMenuController, DeleteMenuController, InsertMenuController, SortMenuController.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-Lớp Queue với lớp QueueScene.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14922"/>
            <a:ext cx="16230600" cy="3643378"/>
            <a:chOff x="0" y="0"/>
            <a:chExt cx="4274726" cy="9595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59573"/>
            </a:xfrm>
            <a:custGeom>
              <a:avLst/>
              <a:gdLst/>
              <a:ahLst/>
              <a:cxnLst/>
              <a:rect r="r" b="b" t="t" l="l"/>
              <a:pathLst>
                <a:path h="95957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59573"/>
                  </a:lnTo>
                  <a:lnTo>
                    <a:pt x="0" y="959573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97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22811" y="1633896"/>
            <a:ext cx="2042378" cy="3375831"/>
          </a:xfrm>
          <a:custGeom>
            <a:avLst/>
            <a:gdLst/>
            <a:ahLst/>
            <a:cxnLst/>
            <a:rect r="r" b="b" t="t" l="l"/>
            <a:pathLst>
              <a:path h="3375831" w="2042378">
                <a:moveTo>
                  <a:pt x="0" y="0"/>
                </a:moveTo>
                <a:lnTo>
                  <a:pt x="2042378" y="0"/>
                </a:lnTo>
                <a:lnTo>
                  <a:pt x="2042378" y="3375831"/>
                </a:lnTo>
                <a:lnTo>
                  <a:pt x="0" y="3375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538722"/>
            <a:ext cx="16230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u="sng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  <a:hlinkClick r:id="rId4" tooltip="https://www.youtube.com/watch?v=-De4_qD06Kg"/>
              </a:rPr>
              <a:t>LINK VIDEO 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15540" y="2185085"/>
            <a:ext cx="4832648" cy="6552744"/>
          </a:xfrm>
          <a:custGeom>
            <a:avLst/>
            <a:gdLst/>
            <a:ahLst/>
            <a:cxnLst/>
            <a:rect r="r" b="b" t="t" l="l"/>
            <a:pathLst>
              <a:path h="6552744" w="4832648">
                <a:moveTo>
                  <a:pt x="0" y="0"/>
                </a:moveTo>
                <a:lnTo>
                  <a:pt x="4832649" y="0"/>
                </a:lnTo>
                <a:lnTo>
                  <a:pt x="4832649" y="6552744"/>
                </a:lnTo>
                <a:lnTo>
                  <a:pt x="0" y="6552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1454" y="2480963"/>
            <a:ext cx="5863675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LEARNING 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1454" y="5886250"/>
            <a:ext cx="7039040" cy="205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i="true">
                <a:solidFill>
                  <a:srgbClr val="000000"/>
                </a:solidFill>
                <a:latin typeface="Roboto Condensed Italics"/>
                <a:ea typeface="Roboto Condensed Italics"/>
                <a:cs typeface="Roboto Condensed Italics"/>
                <a:sym typeface="Roboto Condensed Italics"/>
              </a:rPr>
              <a:t>Conduct a short research project to answer a question, drawing on several sources and generating additional related, focused questions that allow for multiple avenues of exploration.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05937" y="339221"/>
            <a:ext cx="14417790" cy="9718875"/>
            <a:chOff x="0" y="0"/>
            <a:chExt cx="3797278" cy="25597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78" cy="2559704"/>
            </a:xfrm>
            <a:custGeom>
              <a:avLst/>
              <a:gdLst/>
              <a:ahLst/>
              <a:cxnLst/>
              <a:rect r="r" b="b" t="t" l="l"/>
              <a:pathLst>
                <a:path h="2559704" w="3797278">
                  <a:moveTo>
                    <a:pt x="0" y="0"/>
                  </a:moveTo>
                  <a:lnTo>
                    <a:pt x="3797278" y="0"/>
                  </a:lnTo>
                  <a:lnTo>
                    <a:pt x="3797278" y="2559704"/>
                  </a:lnTo>
                  <a:lnTo>
                    <a:pt x="0" y="2559704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78" cy="2597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75506" y="544213"/>
            <a:ext cx="14078653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BÙI MINH TUẤN-20225678: </a:t>
            </a: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LIST; LIST SCENE; (CREAT, DELETE, SORT, FIND) MENU CONTROLLER; SCENE CONTROLLER; UTILITY PACKAGE; PRESENTATION MAKER; MODIFY THE DESIGN                                         </a:t>
            </a:r>
            <a:r>
              <a:rPr lang="en-US" b="true" sz="3999" u="sng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35%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5506" y="2978150"/>
            <a:ext cx="1408684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TRẦN XUÂN TÚ-20225677: </a:t>
            </a: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QUEUE; QUEUE SCENE; MODIFY CREATE MENU CONTROLLER; WRITE REPORT                                                                 </a:t>
            </a:r>
            <a:r>
              <a:rPr lang="en-US" b="true" sz="3999" u="sng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25%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7319" y="4870250"/>
            <a:ext cx="1408684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ĐOÀN THANH TÙNG-20225946: </a:t>
            </a: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STRUCTURE; STACK; STACK SCENE; BASE SCENE; HELP SCENE; MODIFY CREATE MENU CONTROLLER; PUSH MENU CONTROLLER; DESIGN                                                         </a:t>
            </a:r>
            <a:r>
              <a:rPr lang="en-US" b="true" sz="3999" u="sng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35%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7319" y="7558840"/>
            <a:ext cx="140868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LƯƠNG NGUYỄN QUỐC TÙNG- 20215161: </a:t>
            </a: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MENU SCENE                       </a:t>
            </a:r>
            <a:r>
              <a:rPr lang="en-US" b="true" sz="3999" u="sng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5%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7319" y="8882815"/>
            <a:ext cx="140868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ĐẶNG XUÂN TÙNG: </a:t>
            </a: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CAN NOT CONTACT                                                  </a:t>
            </a:r>
            <a:r>
              <a:rPr lang="en-US" b="true" sz="3999" u="sng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0%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288" y="1028700"/>
            <a:ext cx="6843363" cy="8229600"/>
            <a:chOff x="0" y="0"/>
            <a:chExt cx="1802367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367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02367">
                  <a:moveTo>
                    <a:pt x="0" y="0"/>
                  </a:moveTo>
                  <a:lnTo>
                    <a:pt x="1802367" y="0"/>
                  </a:lnTo>
                  <a:lnTo>
                    <a:pt x="180236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0236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9288" y="1028700"/>
            <a:ext cx="6843363" cy="3974403"/>
          </a:xfrm>
          <a:custGeom>
            <a:avLst/>
            <a:gdLst/>
            <a:ahLst/>
            <a:cxnLst/>
            <a:rect r="r" b="b" t="t" l="l"/>
            <a:pathLst>
              <a:path h="3974403" w="6843363">
                <a:moveTo>
                  <a:pt x="0" y="0"/>
                </a:moveTo>
                <a:lnTo>
                  <a:pt x="6843363" y="0"/>
                </a:lnTo>
                <a:lnTo>
                  <a:pt x="6843363" y="3974403"/>
                </a:lnTo>
                <a:lnTo>
                  <a:pt x="0" y="3974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6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9288" y="5641892"/>
            <a:ext cx="6843363" cy="3616408"/>
          </a:xfrm>
          <a:custGeom>
            <a:avLst/>
            <a:gdLst/>
            <a:ahLst/>
            <a:cxnLst/>
            <a:rect r="r" b="b" t="t" l="l"/>
            <a:pathLst>
              <a:path h="3616408" w="6843363">
                <a:moveTo>
                  <a:pt x="0" y="0"/>
                </a:moveTo>
                <a:lnTo>
                  <a:pt x="6843363" y="0"/>
                </a:lnTo>
                <a:lnTo>
                  <a:pt x="6843363" y="3616408"/>
                </a:lnTo>
                <a:lnTo>
                  <a:pt x="0" y="36164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13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73727" y="2072601"/>
            <a:ext cx="8106278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60039" y="5546725"/>
            <a:ext cx="8519965" cy="309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Stack, queue, list are basic data structures that are frequently used in computer science. 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-US" sz="3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esign a program to display and explain some basic operations on these structures.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67627"/>
            <a:ext cx="17433046" cy="8819373"/>
            <a:chOff x="0" y="0"/>
            <a:chExt cx="4591420" cy="23227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91419" cy="2322798"/>
            </a:xfrm>
            <a:custGeom>
              <a:avLst/>
              <a:gdLst/>
              <a:ahLst/>
              <a:cxnLst/>
              <a:rect r="r" b="b" t="t" l="l"/>
              <a:pathLst>
                <a:path h="2322798" w="4591419">
                  <a:moveTo>
                    <a:pt x="0" y="0"/>
                  </a:moveTo>
                  <a:lnTo>
                    <a:pt x="4591419" y="0"/>
                  </a:lnTo>
                  <a:lnTo>
                    <a:pt x="4591419" y="2322798"/>
                  </a:lnTo>
                  <a:lnTo>
                    <a:pt x="0" y="2322798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91420" cy="23608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13609">
            <a:off x="16454460" y="137313"/>
            <a:ext cx="1609680" cy="2660628"/>
          </a:xfrm>
          <a:custGeom>
            <a:avLst/>
            <a:gdLst/>
            <a:ahLst/>
            <a:cxnLst/>
            <a:rect r="r" b="b" t="t" l="l"/>
            <a:pathLst>
              <a:path h="2660628" w="1609680">
                <a:moveTo>
                  <a:pt x="0" y="0"/>
                </a:moveTo>
                <a:lnTo>
                  <a:pt x="1609680" y="0"/>
                </a:lnTo>
                <a:lnTo>
                  <a:pt x="1609680" y="2660628"/>
                </a:lnTo>
                <a:lnTo>
                  <a:pt x="0" y="2660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03642" y="1672791"/>
            <a:ext cx="13136283" cy="8614209"/>
          </a:xfrm>
          <a:custGeom>
            <a:avLst/>
            <a:gdLst/>
            <a:ahLst/>
            <a:cxnLst/>
            <a:rect r="r" b="b" t="t" l="l"/>
            <a:pathLst>
              <a:path h="8614209" w="13136283">
                <a:moveTo>
                  <a:pt x="0" y="0"/>
                </a:moveTo>
                <a:lnTo>
                  <a:pt x="13136283" y="0"/>
                </a:lnTo>
                <a:lnTo>
                  <a:pt x="13136283" y="8614209"/>
                </a:lnTo>
                <a:lnTo>
                  <a:pt x="0" y="86142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04" t="-13446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99203"/>
            <a:ext cx="897728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USE CASE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636712"/>
            <a:ext cx="17259300" cy="8650288"/>
            <a:chOff x="0" y="0"/>
            <a:chExt cx="4545659" cy="2278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278265"/>
            </a:xfrm>
            <a:custGeom>
              <a:avLst/>
              <a:gdLst/>
              <a:ahLst/>
              <a:cxnLst/>
              <a:rect r="r" b="b" t="t" l="l"/>
              <a:pathLst>
                <a:path h="2278265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278265"/>
                  </a:lnTo>
                  <a:lnTo>
                    <a:pt x="0" y="227826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5659" cy="231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261091">
            <a:off x="16846970" y="104289"/>
            <a:ext cx="1446704" cy="1848823"/>
          </a:xfrm>
          <a:custGeom>
            <a:avLst/>
            <a:gdLst/>
            <a:ahLst/>
            <a:cxnLst/>
            <a:rect r="r" b="b" t="t" l="l"/>
            <a:pathLst>
              <a:path h="1848823" w="1446704">
                <a:moveTo>
                  <a:pt x="0" y="0"/>
                </a:moveTo>
                <a:lnTo>
                  <a:pt x="1446704" y="0"/>
                </a:lnTo>
                <a:lnTo>
                  <a:pt x="1446704" y="1848822"/>
                </a:lnTo>
                <a:lnTo>
                  <a:pt x="0" y="1848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636712"/>
            <a:ext cx="15282078" cy="9602239"/>
          </a:xfrm>
          <a:custGeom>
            <a:avLst/>
            <a:gdLst/>
            <a:ahLst/>
            <a:cxnLst/>
            <a:rect r="r" b="b" t="t" l="l"/>
            <a:pathLst>
              <a:path h="9602239" w="15282078">
                <a:moveTo>
                  <a:pt x="0" y="0"/>
                </a:moveTo>
                <a:lnTo>
                  <a:pt x="15282078" y="0"/>
                </a:lnTo>
                <a:lnTo>
                  <a:pt x="15282078" y="9602239"/>
                </a:lnTo>
                <a:lnTo>
                  <a:pt x="0" y="9602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68288"/>
            <a:ext cx="1180547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GENERAL CLASS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92929"/>
            <a:ext cx="18288000" cy="8650288"/>
            <a:chOff x="0" y="0"/>
            <a:chExt cx="4816593" cy="2278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278265"/>
            </a:xfrm>
            <a:custGeom>
              <a:avLst/>
              <a:gdLst/>
              <a:ahLst/>
              <a:cxnLst/>
              <a:rect r="r" b="b" t="t" l="l"/>
              <a:pathLst>
                <a:path h="227826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78265"/>
                  </a:lnTo>
                  <a:lnTo>
                    <a:pt x="0" y="227826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31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076811">
            <a:off x="14043860" y="168549"/>
            <a:ext cx="4581656" cy="1632736"/>
          </a:xfrm>
          <a:custGeom>
            <a:avLst/>
            <a:gdLst/>
            <a:ahLst/>
            <a:cxnLst/>
            <a:rect r="r" b="b" t="t" l="l"/>
            <a:pathLst>
              <a:path h="1632736" w="4581656">
                <a:moveTo>
                  <a:pt x="0" y="0"/>
                </a:moveTo>
                <a:lnTo>
                  <a:pt x="4581656" y="0"/>
                </a:lnTo>
                <a:lnTo>
                  <a:pt x="4581656" y="1632736"/>
                </a:lnTo>
                <a:lnTo>
                  <a:pt x="0" y="16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2185070"/>
            <a:ext cx="18288000" cy="7466007"/>
          </a:xfrm>
          <a:custGeom>
            <a:avLst/>
            <a:gdLst/>
            <a:ahLst/>
            <a:cxnLst/>
            <a:rect r="r" b="b" t="t" l="l"/>
            <a:pathLst>
              <a:path h="7466007" w="18288000">
                <a:moveTo>
                  <a:pt x="0" y="0"/>
                </a:moveTo>
                <a:lnTo>
                  <a:pt x="18288000" y="0"/>
                </a:lnTo>
                <a:lnTo>
                  <a:pt x="18288000" y="7466007"/>
                </a:lnTo>
                <a:lnTo>
                  <a:pt x="0" y="7466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04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24505"/>
            <a:ext cx="8302926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VIEW PACKAGE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636712"/>
            <a:ext cx="18288000" cy="8650288"/>
            <a:chOff x="0" y="0"/>
            <a:chExt cx="4816593" cy="2278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278265"/>
            </a:xfrm>
            <a:custGeom>
              <a:avLst/>
              <a:gdLst/>
              <a:ahLst/>
              <a:cxnLst/>
              <a:rect r="r" b="b" t="t" l="l"/>
              <a:pathLst>
                <a:path h="227826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78265"/>
                  </a:lnTo>
                  <a:lnTo>
                    <a:pt x="0" y="227826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31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131063">
            <a:off x="15162389" y="-962449"/>
            <a:ext cx="2911480" cy="3121755"/>
          </a:xfrm>
          <a:custGeom>
            <a:avLst/>
            <a:gdLst/>
            <a:ahLst/>
            <a:cxnLst/>
            <a:rect r="r" b="b" t="t" l="l"/>
            <a:pathLst>
              <a:path h="3121755" w="2911480">
                <a:moveTo>
                  <a:pt x="0" y="0"/>
                </a:moveTo>
                <a:lnTo>
                  <a:pt x="2911480" y="0"/>
                </a:lnTo>
                <a:lnTo>
                  <a:pt x="2911480" y="3121755"/>
                </a:lnTo>
                <a:lnTo>
                  <a:pt x="0" y="3121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27" r="0" b="-152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812766"/>
            <a:ext cx="18288000" cy="8298180"/>
          </a:xfrm>
          <a:custGeom>
            <a:avLst/>
            <a:gdLst/>
            <a:ahLst/>
            <a:cxnLst/>
            <a:rect r="r" b="b" t="t" l="l"/>
            <a:pathLst>
              <a:path h="8298180" w="18288000">
                <a:moveTo>
                  <a:pt x="0" y="0"/>
                </a:moveTo>
                <a:lnTo>
                  <a:pt x="18288000" y="0"/>
                </a:lnTo>
                <a:lnTo>
                  <a:pt x="18288000" y="8298180"/>
                </a:lnTo>
                <a:lnTo>
                  <a:pt x="0" y="8298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24505"/>
            <a:ext cx="965430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CONTROLLER PACKAGE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7170" y="1636712"/>
            <a:ext cx="13571766" cy="8650288"/>
            <a:chOff x="0" y="0"/>
            <a:chExt cx="3574457" cy="2278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74457" cy="2278265"/>
            </a:xfrm>
            <a:custGeom>
              <a:avLst/>
              <a:gdLst/>
              <a:ahLst/>
              <a:cxnLst/>
              <a:rect r="r" b="b" t="t" l="l"/>
              <a:pathLst>
                <a:path h="2278265" w="3574457">
                  <a:moveTo>
                    <a:pt x="0" y="0"/>
                  </a:moveTo>
                  <a:lnTo>
                    <a:pt x="3574457" y="0"/>
                  </a:lnTo>
                  <a:lnTo>
                    <a:pt x="3574457" y="2278265"/>
                  </a:lnTo>
                  <a:lnTo>
                    <a:pt x="0" y="227826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574457" cy="231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870535">
            <a:off x="14781345" y="34141"/>
            <a:ext cx="3101527" cy="2430469"/>
          </a:xfrm>
          <a:custGeom>
            <a:avLst/>
            <a:gdLst/>
            <a:ahLst/>
            <a:cxnLst/>
            <a:rect r="r" b="b" t="t" l="l"/>
            <a:pathLst>
              <a:path h="2430469" w="3101527">
                <a:moveTo>
                  <a:pt x="0" y="0"/>
                </a:moveTo>
                <a:lnTo>
                  <a:pt x="3101527" y="0"/>
                </a:lnTo>
                <a:lnTo>
                  <a:pt x="3101527" y="2430469"/>
                </a:lnTo>
                <a:lnTo>
                  <a:pt x="0" y="2430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24471" y="1592929"/>
            <a:ext cx="9750031" cy="8694071"/>
          </a:xfrm>
          <a:custGeom>
            <a:avLst/>
            <a:gdLst/>
            <a:ahLst/>
            <a:cxnLst/>
            <a:rect r="r" b="b" t="t" l="l"/>
            <a:pathLst>
              <a:path h="8694071" w="9750031">
                <a:moveTo>
                  <a:pt x="0" y="0"/>
                </a:moveTo>
                <a:lnTo>
                  <a:pt x="9750031" y="0"/>
                </a:lnTo>
                <a:lnTo>
                  <a:pt x="9750031" y="8694071"/>
                </a:lnTo>
                <a:lnTo>
                  <a:pt x="0" y="86940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24505"/>
            <a:ext cx="1119873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DATASTUCTURE PACKAGE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0641" y="376209"/>
            <a:ext cx="17586718" cy="9443083"/>
            <a:chOff x="0" y="0"/>
            <a:chExt cx="4631893" cy="2487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1893" cy="2487067"/>
            </a:xfrm>
            <a:custGeom>
              <a:avLst/>
              <a:gdLst/>
              <a:ahLst/>
              <a:cxnLst/>
              <a:rect r="r" b="b" t="t" l="l"/>
              <a:pathLst>
                <a:path h="2487067" w="4631893">
                  <a:moveTo>
                    <a:pt x="0" y="0"/>
                  </a:moveTo>
                  <a:lnTo>
                    <a:pt x="4631893" y="0"/>
                  </a:lnTo>
                  <a:lnTo>
                    <a:pt x="4631893" y="2487067"/>
                  </a:lnTo>
                  <a:lnTo>
                    <a:pt x="0" y="24870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1893" cy="2525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52908" y="3249947"/>
            <a:ext cx="13286871" cy="6569345"/>
          </a:xfrm>
          <a:custGeom>
            <a:avLst/>
            <a:gdLst/>
            <a:ahLst/>
            <a:cxnLst/>
            <a:rect r="r" b="b" t="t" l="l"/>
            <a:pathLst>
              <a:path h="6569345" w="13286871">
                <a:moveTo>
                  <a:pt x="0" y="0"/>
                </a:moveTo>
                <a:lnTo>
                  <a:pt x="13286872" y="0"/>
                </a:lnTo>
                <a:lnTo>
                  <a:pt x="13286872" y="6569345"/>
                </a:lnTo>
                <a:lnTo>
                  <a:pt x="0" y="6569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2908" y="572929"/>
            <a:ext cx="1111657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KĨ THUẬT LTHĐT: ĐÓNG GÓI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2908" y="2085787"/>
            <a:ext cx="1677076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HẠN CHẾ TRUY CẬP DỮ LIỆU KHÔNG HỢP LỆ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DAGaGonXot0</dc:identifier>
  <dcterms:modified xsi:type="dcterms:W3CDTF">2011-08-01T06:04:30Z</dcterms:modified>
  <cp:revision>1</cp:revision>
  <dc:title>LTHTD_nhóm27</dc:title>
</cp:coreProperties>
</file>