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F384-F819-B696-BD32-FEE535366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5127-69A4-976B-B647-9687E77F4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50BF-0562-E855-A3ED-D5F1EA7C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ADBE-F5FF-4F3F-AC84-8D5304712179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0AC0-0DAE-F868-B2BC-B3F0D6A2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24F8-7530-B7C5-9A98-79F86B98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501-270D-44EB-AAD6-1D658B6F90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98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370D-A6D9-F5B0-22F5-063C6650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836E7-47F5-BE18-BBA6-3771D3956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DDF83-BC3E-A0DC-9B6C-9F032B65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ADBE-F5FF-4F3F-AC84-8D5304712179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7934-44A1-A52A-A7FB-D1214026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C041-F0CF-E2C2-E784-38B95D56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501-270D-44EB-AAD6-1D658B6F90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1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68C1A-A6E9-0D48-8A5F-7C8268421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EF7E4-2D7A-4523-188D-5C30DE89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05B0-929E-21D6-4859-F590F8B9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ADBE-F5FF-4F3F-AC84-8D5304712179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9ED1F-C1FA-C2ED-6887-6CDFE5A6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2E3EC-4755-7E2F-6CB7-F8A8EDD4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501-270D-44EB-AAD6-1D658B6F90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3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BFB9-072C-5BDE-B328-3E7F7093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194C-7DFC-44FC-EA21-36C7116B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8971-B012-B441-23B2-9C0AD2A8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ADBE-F5FF-4F3F-AC84-8D5304712179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5CAC-D2B2-9473-D614-63B0E5F0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E3CF-233C-D0F4-8E7B-4109BCCA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501-270D-44EB-AAD6-1D658B6F90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15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5AE2-DD34-6720-D376-7FA27F24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CD16-0389-D9FD-EC8F-882E7068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EE670-08CD-E906-BCF4-7FDCE6D2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ADBE-F5FF-4F3F-AC84-8D5304712179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38CD-AA89-7DB6-A0BE-7E789476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52823-DF9D-7ED1-6AEA-D50B19DD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501-270D-44EB-AAD6-1D658B6F90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98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01C0-494F-6F7F-1F6B-63AEAB32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3047-1996-E66E-C11D-93C4CB97B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716B8-7674-C9F5-85AE-E24A4081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04205-8820-3A46-A4AB-4259BE60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ADBE-F5FF-4F3F-AC84-8D5304712179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E8CBB-2E6D-C01A-A3A8-C9FA6028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BE439-2A4F-8228-AE34-1FAF84C6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501-270D-44EB-AAD6-1D658B6F90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97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9EA8-F08D-3FB2-1AD8-E0AA4EE6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73FFC-45F8-72B0-F085-84E6276F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2C90-6A01-49C1-BEB0-F0D7318C0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5E66D-F343-3552-BA69-FCA0C3EDD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125FE-F68A-EB59-8BA3-2A6AB3347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7EFEE-CCCF-991F-2F53-48AD0809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ADBE-F5FF-4F3F-AC84-8D5304712179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D7AED-030B-0A3B-2AB1-3A09B7AC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5E3DB-8BB1-C3ED-5D0D-362E2D63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501-270D-44EB-AAD6-1D658B6F90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21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5D4D-8C7D-7036-34A7-084C40AC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9ED85-EB2C-ADE1-3539-19064C06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ADBE-F5FF-4F3F-AC84-8D5304712179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C0BD3-8D26-8C99-07CB-17FDCD17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46607-18BF-BE40-22C9-69E8E533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501-270D-44EB-AAD6-1D658B6F90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1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E17DB-C9B7-73AB-01D5-BB6238D6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ADBE-F5FF-4F3F-AC84-8D5304712179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A2E78-7DA4-CEC0-61AB-17DBFF20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DECA0-0D85-567E-8693-EBE803CE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501-270D-44EB-AAD6-1D658B6F90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28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8095-3925-DC95-BB8B-44B915EF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9E7B-E049-CDC7-F1FB-F1F5C7032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A74E3-7C27-F6DA-D3A5-5AFB576E8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A1A53-0445-B7FA-54AB-E9D1D52D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ADBE-F5FF-4F3F-AC84-8D5304712179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36FCB-A265-6167-C157-D94C6F26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0C0E-6047-A5C1-B35E-213B0B09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501-270D-44EB-AAD6-1D658B6F90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9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66E4-2A5E-3213-67C8-515B78B2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100AA-D068-8798-B433-CBE340C9A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4E873-0BA2-3887-C463-01364EEE2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F07F8-7606-D9CB-E017-2AC377FB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ADBE-F5FF-4F3F-AC84-8D5304712179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DA8EA-BBCB-C21B-2602-5916DAC8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17F4-F842-04D4-1A72-D11C926C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D501-270D-44EB-AAD6-1D658B6F90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48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15775-7C3A-9049-E08A-00B3AC9E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A4FF-D5D5-4123-CD9E-C6725F16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1BE4-6B3B-A3FE-91B3-6E7FFE7E8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4ADBE-F5FF-4F3F-AC84-8D5304712179}" type="datetimeFigureOut">
              <a:rPr lang="en-CA" smtClean="0"/>
              <a:t>2024-09-10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8E0D-29AD-3E90-8ADC-27825D21B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6B6E-8BEE-575E-2C3B-4A48098A2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0D501-270D-44EB-AAD6-1D658B6F90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4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7C0A-76D4-07DC-0910-DB6F3E9D7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FDF18-0704-A048-E21A-22BCD440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44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May</dc:creator>
  <cp:lastModifiedBy>Alan May</cp:lastModifiedBy>
  <cp:revision>1</cp:revision>
  <dcterms:created xsi:type="dcterms:W3CDTF">2024-09-10T16:01:46Z</dcterms:created>
  <dcterms:modified xsi:type="dcterms:W3CDTF">2024-09-10T16:02:34Z</dcterms:modified>
</cp:coreProperties>
</file>