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A7CAD2-86E0-464A-AC84-C36FDB3D99A6}" v="86" dt="2024-09-19T22:56:14.2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42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n May" userId="c62b7c5d5f2263ea" providerId="LiveId" clId="{07A7CAD2-86E0-464A-AC84-C36FDB3D99A6}"/>
    <pc:docChg chg="custSel delSld modSld">
      <pc:chgData name="Alan May" userId="c62b7c5d5f2263ea" providerId="LiveId" clId="{07A7CAD2-86E0-464A-AC84-C36FDB3D99A6}" dt="2024-09-19T23:00:29.296" v="111"/>
      <pc:docMkLst>
        <pc:docMk/>
      </pc:docMkLst>
      <pc:sldChg chg="addSp modSp mod modAnim">
        <pc:chgData name="Alan May" userId="c62b7c5d5f2263ea" providerId="LiveId" clId="{07A7CAD2-86E0-464A-AC84-C36FDB3D99A6}" dt="2024-09-19T22:56:14.288" v="90"/>
        <pc:sldMkLst>
          <pc:docMk/>
          <pc:sldMk cId="2175397235" sldId="259"/>
        </pc:sldMkLst>
        <pc:spChg chg="mod">
          <ac:chgData name="Alan May" userId="c62b7c5d5f2263ea" providerId="LiveId" clId="{07A7CAD2-86E0-464A-AC84-C36FDB3D99A6}" dt="2024-09-19T22:55:53.625" v="88" actId="20577"/>
          <ac:spMkLst>
            <pc:docMk/>
            <pc:sldMk cId="2175397235" sldId="259"/>
            <ac:spMk id="2" creationId="{5463F1B9-E293-44A2-9152-8D1024661159}"/>
          </ac:spMkLst>
        </pc:spChg>
        <pc:picChg chg="add mod">
          <ac:chgData name="Alan May" userId="c62b7c5d5f2263ea" providerId="LiveId" clId="{07A7CAD2-86E0-464A-AC84-C36FDB3D99A6}" dt="2024-09-19T22:55:58.782" v="89" actId="1076"/>
          <ac:picMkLst>
            <pc:docMk/>
            <pc:sldMk cId="2175397235" sldId="259"/>
            <ac:picMk id="7" creationId="{F2AE8462-3D34-E221-8F49-DD4466E5A299}"/>
          </ac:picMkLst>
        </pc:picChg>
      </pc:sldChg>
      <pc:sldChg chg="modSp mod">
        <pc:chgData name="Alan May" userId="c62b7c5d5f2263ea" providerId="LiveId" clId="{07A7CAD2-86E0-464A-AC84-C36FDB3D99A6}" dt="2024-09-19T23:00:29.296" v="111"/>
        <pc:sldMkLst>
          <pc:docMk/>
          <pc:sldMk cId="555690919" sldId="260"/>
        </pc:sldMkLst>
        <pc:spChg chg="mod">
          <ac:chgData name="Alan May" userId="c62b7c5d5f2263ea" providerId="LiveId" clId="{07A7CAD2-86E0-464A-AC84-C36FDB3D99A6}" dt="2024-09-19T23:00:29.296" v="111"/>
          <ac:spMkLst>
            <pc:docMk/>
            <pc:sldMk cId="555690919" sldId="260"/>
            <ac:spMk id="3" creationId="{1A8207E6-0ED8-4B6F-8571-67B7FF220435}"/>
          </ac:spMkLst>
        </pc:spChg>
      </pc:sldChg>
      <pc:sldChg chg="del">
        <pc:chgData name="Alan May" userId="c62b7c5d5f2263ea" providerId="LiveId" clId="{07A7CAD2-86E0-464A-AC84-C36FDB3D99A6}" dt="2024-09-19T22:59:17.646" v="91" actId="47"/>
        <pc:sldMkLst>
          <pc:docMk/>
          <pc:sldMk cId="2159944994" sldId="26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4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Regional Challenges</a:t>
            </a:r>
            <a:endParaRPr lang="en-CA" sz="4400" dirty="0"/>
          </a:p>
        </c:rich>
      </c:tx>
      <c:layout>
        <c:manualLayout>
          <c:xMode val="edge"/>
          <c:yMode val="edge"/>
          <c:x val="0.14789062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8660187007874015E-2"/>
          <c:y val="0.11083002517039707"/>
          <c:w val="0.94040231299212595"/>
          <c:h val="0.714114190814825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Pages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United Kingdom</c:v>
                </c:pt>
                <c:pt idx="1">
                  <c:v>USA</c:v>
                </c:pt>
                <c:pt idx="2">
                  <c:v>Philippines</c:v>
                </c:pt>
                <c:pt idx="3">
                  <c:v>India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09-48A1-8303-7835D8426F9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Unique Pages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United Kingdom</c:v>
                </c:pt>
                <c:pt idx="1">
                  <c:v>USA</c:v>
                </c:pt>
                <c:pt idx="2">
                  <c:v>Philippines</c:v>
                </c:pt>
                <c:pt idx="3">
                  <c:v>India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09-48A1-8303-7835D8426F9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Avg time on page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United Kingdom</c:v>
                </c:pt>
                <c:pt idx="1">
                  <c:v>USA</c:v>
                </c:pt>
                <c:pt idx="2">
                  <c:v>Philippines</c:v>
                </c:pt>
                <c:pt idx="3">
                  <c:v>India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C09-48A1-8303-7835D8426F9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Effictiveness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United Kingdom</c:v>
                </c:pt>
                <c:pt idx="1">
                  <c:v>USA</c:v>
                </c:pt>
                <c:pt idx="2">
                  <c:v>Philippines</c:v>
                </c:pt>
                <c:pt idx="3">
                  <c:v>India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0.8</c:v>
                </c:pt>
                <c:pt idx="1">
                  <c:v>0.78</c:v>
                </c:pt>
                <c:pt idx="2">
                  <c:v>0.71</c:v>
                </c:pt>
                <c:pt idx="3">
                  <c:v>0.56000000000000005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C09-48A1-8303-7835D8426F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15075679"/>
        <c:axId val="1015051199"/>
      </c:barChart>
      <c:catAx>
        <c:axId val="1015075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5051199"/>
        <c:crosses val="autoZero"/>
        <c:auto val="1"/>
        <c:lblAlgn val="ctr"/>
        <c:lblOffset val="100"/>
        <c:noMultiLvlLbl val="0"/>
      </c:catAx>
      <c:valAx>
        <c:axId val="1015051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5075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9/19/2024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210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9/19/2024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9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0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9/19/2024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6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9/19/2024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5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9/19/2024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70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9/19/2024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656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9/19/2024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4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9/19/2024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88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9/19/2024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08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9/19/2024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6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01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agile/scru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D5202-1C94-4A77-A4A1-F40622A86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4024" y="-1378527"/>
            <a:ext cx="5624118" cy="3284538"/>
          </a:xfrm>
        </p:spPr>
        <p:txBody>
          <a:bodyPr anchor="b">
            <a:normAutofit/>
          </a:bodyPr>
          <a:lstStyle/>
          <a:p>
            <a:r>
              <a:rPr lang="en-CA" sz="3200" dirty="0"/>
              <a:t>INNOVATIONS IN DISTANCE LEARNING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A52E4-D2FF-46FF-B5CB-51913EC7F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433" y="5913120"/>
            <a:ext cx="5617794" cy="1139016"/>
          </a:xfrm>
        </p:spPr>
        <p:txBody>
          <a:bodyPr anchor="t">
            <a:normAutofit/>
          </a:bodyPr>
          <a:lstStyle/>
          <a:p>
            <a:r>
              <a:rPr lang="en-CA" dirty="0"/>
              <a:t>By Alan May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A03216-8AD6-DD4F-C973-0C3BC24A46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077" b="-1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758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4A868-B337-4EF7-8494-3B641D1F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Why are distance learning technologies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45A7E-13FD-4FAA-B91E-A92E7A56C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Helps make education more accessible (remote regions, limited mobility persons)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Learners can reach educators that are in different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Allows for easier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3392247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DFB23A4-6030-EF68-17CC-73590D6224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8119305"/>
              </p:ext>
            </p:extLst>
          </p:nvPr>
        </p:nvGraphicFramePr>
        <p:xfrm>
          <a:off x="1907903" y="195944"/>
          <a:ext cx="8522788" cy="6164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745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3F1B9-E293-44A2-9152-8D10246611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51938" y="0"/>
            <a:ext cx="9224962" cy="1081087"/>
          </a:xfrm>
        </p:spPr>
        <p:txBody>
          <a:bodyPr>
            <a:normAutofit/>
          </a:bodyPr>
          <a:lstStyle/>
          <a:p>
            <a:pPr algn="ctr"/>
            <a:r>
              <a:rPr lang="en-CA" sz="3800" dirty="0"/>
              <a:t>Technology usage over time</a:t>
            </a:r>
          </a:p>
        </p:txBody>
      </p:sp>
      <p:pic>
        <p:nvPicPr>
          <p:cNvPr id="7" name="Picture 6" descr="A graph of a number of bar charts&#10;&#10;Description automatically generated with medium confidence">
            <a:extLst>
              <a:ext uri="{FF2B5EF4-FFF2-40B4-BE49-F238E27FC236}">
                <a16:creationId xmlns:a16="http://schemas.microsoft.com/office/drawing/2014/main" id="{F2AE8462-3D34-E221-8F49-DD4466E5A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853" y="1592692"/>
            <a:ext cx="6351620" cy="338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9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77AF-B70A-4111-8670-0DFF9F7E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42221"/>
            <a:ext cx="8770571" cy="890924"/>
          </a:xfrm>
        </p:spPr>
        <p:txBody>
          <a:bodyPr/>
          <a:lstStyle/>
          <a:p>
            <a:pPr algn="ctr"/>
            <a:r>
              <a:rPr lang="en-CA" sz="3200" dirty="0"/>
              <a:t>Refences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207E6-0ED8-4B6F-8571-67B7FF220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742" y="2312276"/>
            <a:ext cx="8770571" cy="365150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Slide3 chart: https://www.researchgate.net/figure/Country-wise-classification-using-Classifier-algorithm_tbl2_335920660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Slide4 image</a:t>
            </a:r>
            <a:r>
              <a:rPr lang="en-CA" u="sng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: </a:t>
            </a:r>
            <a:r>
              <a:rPr lang="en-CA" u="sng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https://analythical.com/blog/animating-charts-in-powerpoint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69091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2A1C32"/>
      </a:dk2>
      <a:lt2>
        <a:srgbClr val="F0F3F2"/>
      </a:lt2>
      <a:accent1>
        <a:srgbClr val="E72989"/>
      </a:accent1>
      <a:accent2>
        <a:srgbClr val="D517C6"/>
      </a:accent2>
      <a:accent3>
        <a:srgbClr val="A729E7"/>
      </a:accent3>
      <a:accent4>
        <a:srgbClr val="5227D8"/>
      </a:accent4>
      <a:accent5>
        <a:srgbClr val="294AE7"/>
      </a:accent5>
      <a:accent6>
        <a:srgbClr val="1787D5"/>
      </a:accent6>
      <a:hlink>
        <a:srgbClr val="3F40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75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Meiryo</vt:lpstr>
      <vt:lpstr>Arial</vt:lpstr>
      <vt:lpstr>Calibri</vt:lpstr>
      <vt:lpstr>Corbel</vt:lpstr>
      <vt:lpstr>SketchLinesVTI</vt:lpstr>
      <vt:lpstr>INNOVATIONS IN DISTANCE LEARNING TECHNOLOGIES</vt:lpstr>
      <vt:lpstr>Why are distance learning technologies important</vt:lpstr>
      <vt:lpstr>PowerPoint Presentation</vt:lpstr>
      <vt:lpstr>Technology usage over time</vt:lpstr>
      <vt:lpstr>Refences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</dc:title>
  <dc:creator>Alan J May</dc:creator>
  <cp:lastModifiedBy>Alan May</cp:lastModifiedBy>
  <cp:revision>4</cp:revision>
  <dcterms:created xsi:type="dcterms:W3CDTF">2022-03-22T01:34:32Z</dcterms:created>
  <dcterms:modified xsi:type="dcterms:W3CDTF">2024-09-19T23:00:29Z</dcterms:modified>
</cp:coreProperties>
</file>