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102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33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19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02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25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179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4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2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0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0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2033" y="409073"/>
            <a:ext cx="8915399" cy="1119781"/>
          </a:xfrm>
        </p:spPr>
        <p:txBody>
          <a:bodyPr>
            <a:normAutofit/>
          </a:bodyPr>
          <a:lstStyle/>
          <a:p>
            <a:r>
              <a:rPr lang="es-MX" sz="6600" dirty="0" smtClean="0"/>
              <a:t>Programación Web</a:t>
            </a: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07895" y="4054642"/>
            <a:ext cx="7086601" cy="2162175"/>
          </a:xfrm>
        </p:spPr>
        <p:txBody>
          <a:bodyPr>
            <a:normAutofit fontScale="92500" lnSpcReduction="20000"/>
          </a:bodyPr>
          <a:lstStyle/>
          <a:p>
            <a:r>
              <a:rPr lang="es-MX" sz="2600" b="1" dirty="0" smtClean="0"/>
              <a:t>Integrantes del equipo:</a:t>
            </a:r>
          </a:p>
          <a:p>
            <a:r>
              <a:rPr lang="es-MX" dirty="0" smtClean="0"/>
              <a:t>Cervantes </a:t>
            </a:r>
            <a:r>
              <a:rPr lang="es-MX" dirty="0" err="1" smtClean="0"/>
              <a:t>Olalde</a:t>
            </a:r>
            <a:r>
              <a:rPr lang="es-MX" dirty="0" smtClean="0"/>
              <a:t> María </a:t>
            </a:r>
            <a:r>
              <a:rPr lang="es-MX" dirty="0" err="1" smtClean="0"/>
              <a:t>Sanjuana</a:t>
            </a:r>
            <a:endParaRPr lang="es-MX" dirty="0" smtClean="0"/>
          </a:p>
          <a:p>
            <a:r>
              <a:rPr lang="es-MX" dirty="0" smtClean="0"/>
              <a:t>Corona Ortiz Eduardo</a:t>
            </a:r>
          </a:p>
          <a:p>
            <a:r>
              <a:rPr lang="es-MX" dirty="0" smtClean="0"/>
              <a:t>García Ramírez Claudia</a:t>
            </a:r>
          </a:p>
          <a:p>
            <a:r>
              <a:rPr lang="es-MX" dirty="0" smtClean="0"/>
              <a:t>Hernández Rico Jessica</a:t>
            </a:r>
          </a:p>
          <a:p>
            <a:r>
              <a:rPr lang="es-MX" dirty="0" smtClean="0"/>
              <a:t>Paramo Domínguez Víctor </a:t>
            </a:r>
            <a:endParaRPr lang="es-MX" dirty="0"/>
          </a:p>
        </p:txBody>
      </p:sp>
      <p:pic>
        <p:nvPicPr>
          <p:cNvPr id="1027" name="Picture 3" descr="http://ferreteriaimperio.com/wp-content/uploads/2012/12/ferre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69" y="1528854"/>
            <a:ext cx="8290593" cy="22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5718" y="240631"/>
            <a:ext cx="8915399" cy="1035560"/>
          </a:xfrm>
        </p:spPr>
        <p:txBody>
          <a:bodyPr/>
          <a:lstStyle/>
          <a:p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2177716"/>
            <a:ext cx="9471275" cy="4102768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Nuestro proyecto trata sobre una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ferretería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cual nos pide que le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creamos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base de datos para que pueda llevar un control en sus ventas, con sus clientes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así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con sus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proveedores también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 pide que pueda llevar un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su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almacén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así como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también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con sus empleados para saber cuanto gana cada uno de ellos.</a:t>
            </a:r>
          </a:p>
          <a:p>
            <a:pPr algn="just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algn="just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Mostremos cuales son sus mejores empleados que mas ventas han hecho y así mismo sus clientes mas frecuentes.</a:t>
            </a:r>
          </a:p>
          <a:p>
            <a:pPr algn="just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algn="just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lograr esto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utilizamos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 aprendido dentro del curso como la creación de tablas, la 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inserción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datos, consultas,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subconsultas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procedimientos almacenados y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triggers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445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3970" y="1876927"/>
            <a:ext cx="3826041" cy="1876926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Generales </a:t>
            </a:r>
            <a:endParaRPr lang="es-MX" sz="5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Simular un sistema de gestión de Base de datos  de todas las actividades económicas que se ejecutan en la ferretería, mediante una plataforma Tecnológica que de respuesta a unas funciones empresariales mas productivas y competitivas que permitan ser eficientes y documentar todos sus procesos de cara a un mejor servicio para los clientes.</a:t>
            </a:r>
          </a:p>
          <a:p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este proyecto queremos mostrar           como la ferretera puede llegar a ser mucho mas productiva si organiza los sistemas y subsistemas que tiene</a:t>
            </a:r>
            <a:endParaRPr lang="es-MX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171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656" y="312820"/>
            <a:ext cx="8915400" cy="1373298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 </a:t>
            </a:r>
            <a:endParaRPr lang="es-MX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011696" y="2618873"/>
            <a:ext cx="9875504" cy="3541295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1.- Diseñar </a:t>
            </a:r>
            <a:r>
              <a:rPr lang="es-MX" sz="2000" dirty="0"/>
              <a:t>una base de datos que </a:t>
            </a:r>
            <a:r>
              <a:rPr lang="es-MX" sz="2000" dirty="0" smtClean="0"/>
              <a:t> </a:t>
            </a:r>
            <a:r>
              <a:rPr lang="es-MX" sz="2000" dirty="0"/>
              <a:t>especifique el inventario de la mercancía disponible para la venta. </a:t>
            </a:r>
            <a:endParaRPr lang="es-MX" sz="2000" dirty="0" smtClean="0"/>
          </a:p>
          <a:p>
            <a:pPr algn="just"/>
            <a:r>
              <a:rPr lang="es-MX" sz="2000" dirty="0" smtClean="0"/>
              <a:t>2.- Crear </a:t>
            </a:r>
            <a:r>
              <a:rPr lang="es-MX" sz="2000" dirty="0"/>
              <a:t>un </a:t>
            </a:r>
            <a:r>
              <a:rPr lang="es-MX" sz="2000" dirty="0" err="1"/>
              <a:t>kardex</a:t>
            </a:r>
            <a:r>
              <a:rPr lang="es-MX" sz="2000" dirty="0"/>
              <a:t> de su mercancía para así llevar a cabo un control de la rotación de las entradas y salidas de mercancía al igual que su costo. </a:t>
            </a:r>
            <a:endParaRPr lang="es-MX" sz="2000" dirty="0" smtClean="0"/>
          </a:p>
          <a:p>
            <a:pPr algn="just"/>
            <a:r>
              <a:rPr lang="es-MX" sz="2000" dirty="0" smtClean="0"/>
              <a:t>3.- Manejar </a:t>
            </a:r>
            <a:r>
              <a:rPr lang="es-MX" sz="2000" dirty="0"/>
              <a:t>una hoja contable que le </a:t>
            </a:r>
            <a:r>
              <a:rPr lang="es-MX" sz="2000" dirty="0" smtClean="0"/>
              <a:t>administre </a:t>
            </a:r>
            <a:r>
              <a:rPr lang="es-MX" sz="2000" dirty="0"/>
              <a:t>los ingresos y egresos para obtener una medida de la rentabilidad </a:t>
            </a:r>
            <a:r>
              <a:rPr lang="es-MX" sz="2000" dirty="0" smtClean="0"/>
              <a:t>económica.</a:t>
            </a:r>
          </a:p>
          <a:p>
            <a:pPr algn="just"/>
            <a:r>
              <a:rPr lang="es-MX" sz="2000" dirty="0" smtClean="0"/>
              <a:t>4.- Mejorar </a:t>
            </a:r>
            <a:r>
              <a:rPr lang="es-MX" sz="2000" dirty="0"/>
              <a:t>cada día el servicio con respecto al que ofrece la competencia.</a:t>
            </a:r>
          </a:p>
          <a:p>
            <a:pPr algn="just"/>
            <a:r>
              <a:rPr lang="es-MX" sz="2000" dirty="0" smtClean="0"/>
              <a:t>5.- La </a:t>
            </a:r>
            <a:r>
              <a:rPr lang="es-MX" sz="2000" dirty="0"/>
              <a:t>satisfacción de nuestros clientes externos, vendiendo productos de excelente calidad y prestigio.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30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4" t="22842" r="18011" b="17790"/>
          <a:stretch/>
        </p:blipFill>
        <p:spPr bwMode="auto">
          <a:xfrm>
            <a:off x="0" y="-1"/>
            <a:ext cx="12192000" cy="68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7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273</Words>
  <Application>Microsoft Office PowerPoint</Application>
  <PresentationFormat>Personalizado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Espiral</vt:lpstr>
      <vt:lpstr>Programación Web</vt:lpstr>
      <vt:lpstr>Descripción:</vt:lpstr>
      <vt:lpstr>Objetivos Generales </vt:lpstr>
      <vt:lpstr>Objetivos Específicos 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Ramirez</dc:creator>
  <cp:lastModifiedBy>lalo</cp:lastModifiedBy>
  <cp:revision>10</cp:revision>
  <dcterms:created xsi:type="dcterms:W3CDTF">2013-08-28T03:06:27Z</dcterms:created>
  <dcterms:modified xsi:type="dcterms:W3CDTF">2013-08-28T22:07:15Z</dcterms:modified>
</cp:coreProperties>
</file>