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E9E8767-5970-4C8B-8ECB-218FA2A6A90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7683D6F-4D89-4685-834A-194091326321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Chapter 8 – IO Library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sstream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Note that although fstream and sstream share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the interface to iostream, they have no other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interrelationship. In particular, we cannot use </a:t>
            </a: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open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and </a:t>
            </a: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close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on a </a:t>
            </a:r>
            <a:r>
              <a:rPr b="0" i="1" lang="en-US" sz="3200" spc="-1" strike="noStrike">
                <a:solidFill>
                  <a:srgbClr val="0066cc"/>
                </a:solidFill>
                <a:latin typeface="Arial"/>
              </a:rPr>
              <a:t>stringstream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, nor can we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use </a:t>
            </a: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str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on an </a:t>
            </a:r>
            <a:r>
              <a:rPr b="0" i="1" lang="en-US" sz="3200" spc="-1" strike="noStrike">
                <a:solidFill>
                  <a:srgbClr val="0066cc"/>
                </a:solidFill>
                <a:latin typeface="Arial"/>
              </a:rPr>
              <a:t>fstream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57200" indent="-2286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Istringstream use case: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685800" indent="-2286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ch →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8.3.1  [Demo7]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57200" indent="-2286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66cc"/>
                </a:solidFill>
                <a:latin typeface="Arial"/>
              </a:rPr>
              <a:t>An ostringstream is useful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when we need to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build up our output a little at a time but do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not want to print the output until later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endParaRPr b="1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Intro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In C++, I/O is done through classes and functions found in </a:t>
            </a:r>
            <a:r>
              <a:rPr b="0" lang="en-US" sz="3200" spc="-1" strike="noStrike">
                <a:solidFill>
                  <a:srgbClr val="0066cc"/>
                </a:solidFill>
                <a:latin typeface="Liberation Mono;Courier New"/>
                <a:ea typeface="Liberation Mono;Courier New"/>
              </a:rPr>
              <a:t>&lt;iostream&gt;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731520" y="3017520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Int main()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{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int cin;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cin = 5;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	</a:t>
            </a:r>
            <a:r>
              <a:rPr b="0" lang="en-US" sz="1800" spc="-1" strike="noStrike">
                <a:latin typeface="Arial"/>
              </a:rPr>
              <a:t>return 0;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Shape 4"/>
          <p:cNvSpPr txBox="1"/>
          <p:nvPr/>
        </p:nvSpPr>
        <p:spPr>
          <a:xfrm>
            <a:off x="3200400" y="3383280"/>
            <a:ext cx="569628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Liberation Mono;Courier New"/>
                <a:ea typeface="Liberation Mono;Courier New"/>
              </a:rPr>
              <a:t>cout</a:t>
            </a:r>
            <a:r>
              <a:rPr b="0" lang="en-US" sz="1800" spc="-1" strike="noStrike">
                <a:latin typeface="Arial"/>
              </a:rPr>
              <a:t> and </a:t>
            </a:r>
            <a:r>
              <a:rPr b="1" lang="en-US" sz="1800" spc="-1" strike="noStrike">
                <a:latin typeface="Liberation Mono;Courier New"/>
                <a:ea typeface="Liberation Mono;Courier New"/>
              </a:rPr>
              <a:t>cin</a:t>
            </a:r>
            <a:r>
              <a:rPr b="0" lang="en-US" sz="1800" spc="-1" strike="noStrike">
                <a:latin typeface="Arial"/>
              </a:rPr>
              <a:t> are not key words in the C++ language.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They are </a:t>
            </a:r>
            <a:r>
              <a:rPr b="1" lang="en-US" sz="1800" spc="-1" strike="noStrike">
                <a:latin typeface="Arial"/>
              </a:rPr>
              <a:t>variables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Intro - 2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IO operations cannot be limited to doing this operations to or from Console Window. They can work on String and Named Files.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685800" indent="-2286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iostream → for console windows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685800" indent="-2286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fstream →   for named files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685800" indent="-2286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Sstream →  for strings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Intro – 3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Cannot copy or assign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ofstream out1, out2;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out1 = out2;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// error: cannot assign stream objects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ofstream print(ofstream);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1500" spc="-1" strike="noStrike">
                <a:solidFill>
                  <a:srgbClr val="0066cc"/>
                </a:solidFill>
                <a:latin typeface="Arial"/>
              </a:rPr>
              <a:t>// error: can’t initialize the ofstream parameter</a:t>
            </a:r>
            <a:endParaRPr b="0" lang="en-US" sz="15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out2 = print(out2);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// error: cannot copy stream objects 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Condition States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IO Libraries has their own error mechanism.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State of operations can be checked by the condition state mechanism. → Demo2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Once an error has occurred, subsequent IO operations on that stream will fail. We can read from or write to a stream only when it is in a non-error state.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→ Demo1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clear&amp;ignore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CASE: we would like to take student number , what will be in numeric format, from console and if it is not in numeric format, we will ask again to user till a correct number.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clear&amp;ignore mechanism is required because of sequential condition mechanism. → Demo3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Inheritance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fstream and sstream derived by iostream. So they can be used instead of iostream. → Demo5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If you want to read special characters(‘\n’, ‘\t’, etc.), you should use get() function. → Demo6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fstream modes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fstream uses file modes,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in  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:Open for input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out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:Open for output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app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:Seek to the end before every write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ate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:Seek to the end immediately after the open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trunc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:Truncate the file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binary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:Do IO operations in binary mode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fstream modes - 2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2848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66cc"/>
                </a:solidFill>
                <a:latin typeface="Arial"/>
              </a:rPr>
              <a:t>out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 may be set only for an ofstream or fstream object.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in 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may be set only for an ifstream or fstream object.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66cc"/>
                </a:solidFill>
                <a:latin typeface="Arial"/>
              </a:rPr>
              <a:t>trunc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 may be set only when out is also specified.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66cc"/>
                </a:solidFill>
                <a:latin typeface="Arial"/>
              </a:rPr>
              <a:t>app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 mode may be specified so long as trunc is not. 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The </a:t>
            </a:r>
            <a:r>
              <a:rPr b="1" lang="en-US" sz="2800" spc="-1" strike="noStrike">
                <a:solidFill>
                  <a:srgbClr val="0066cc"/>
                </a:solidFill>
                <a:latin typeface="Arial"/>
              </a:rPr>
              <a:t>ate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 and </a:t>
            </a:r>
            <a:r>
              <a:rPr b="1" lang="en-US" sz="2800" spc="-1" strike="noStrike">
                <a:solidFill>
                  <a:srgbClr val="0066cc"/>
                </a:solidFill>
                <a:latin typeface="Arial"/>
              </a:rPr>
              <a:t>binary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 modes may be specified on any file stream object type and in combination with any other file modes.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57200" indent="-2286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Ofstream uses truncate mode implicity. If you want to use it app mode, you should set it’s mode like that: 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685800" indent="-2286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ofstream app("file2", ofstream::app);  // </a:t>
            </a: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out is implicit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marL="685800" indent="-2286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ofstream app2("file2", ofstream::out | ofstream::app);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2018-07-27T16:04:51Z</dcterms:created>
  <dc:creator/>
  <dc:description/>
  <dc:language>en-US</dc:language>
  <cp:lastModifiedBy/>
  <dcterms:modified xsi:type="dcterms:W3CDTF">2018-07-27T16:54:04Z</dcterms:modified>
  <cp:revision>14</cp:revision>
  <dc:subject/>
  <dc:title>Blue Curve</dc:title>
</cp:coreProperties>
</file>