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3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30.11.2018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244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30.11.2018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413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30.11.2018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18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30.11.2018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28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30.11.2018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61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30.11.2018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381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30.11.2018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0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30.11.2018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7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30.11.2018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950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30.11.2018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11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0FB-0D63-49FC-AAD8-2CEECD7B7172}" type="datetimeFigureOut">
              <a:rPr lang="tr-TR" smtClean="0"/>
              <a:t>30.11.2018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3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70FB-0D63-49FC-AAD8-2CEECD7B7172}" type="datetimeFigureOut">
              <a:rPr lang="tr-TR" smtClean="0"/>
              <a:t>30.11.2018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AE068-CBCA-4EF7-B0F5-35B9E045CF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5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Rails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Hızlı ayarlar</a:t>
            </a:r>
          </a:p>
        </p:txBody>
      </p:sp>
    </p:spTree>
    <p:extLst>
      <p:ext uri="{BB962C8B-B14F-4D97-AF65-F5344CB8AC3E}">
        <p14:creationId xmlns:p14="http://schemas.microsoft.com/office/powerpoint/2010/main" val="299238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Resimlerin </a:t>
            </a:r>
            <a:r>
              <a:rPr lang="tr-TR" dirty="0" err="1"/>
              <a:t>view’da</a:t>
            </a:r>
            <a:r>
              <a:rPr lang="tr-TR" dirty="0"/>
              <a:t> gösterilmesi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</a:t>
            </a:r>
            <a:r>
              <a:rPr lang="tr-TR" dirty="0" err="1"/>
              <a:t>posts</a:t>
            </a:r>
            <a:r>
              <a:rPr lang="tr-TR" dirty="0"/>
              <a:t>/</a:t>
            </a:r>
            <a:r>
              <a:rPr lang="tr-TR" dirty="0" err="1"/>
              <a:t>index.html.erb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td</a:t>
            </a:r>
            <a:r>
              <a:rPr lang="tr-TR" dirty="0"/>
              <a:t>&gt; &lt;%= </a:t>
            </a:r>
            <a:r>
              <a:rPr lang="tr-TR" dirty="0" err="1"/>
              <a:t>image_tag</a:t>
            </a:r>
            <a:r>
              <a:rPr lang="tr-TR" dirty="0"/>
              <a:t> post.resim.url(:</a:t>
            </a:r>
            <a:r>
              <a:rPr lang="tr-TR" dirty="0" err="1"/>
              <a:t>thumb</a:t>
            </a:r>
            <a:r>
              <a:rPr lang="tr-TR" dirty="0"/>
              <a:t>)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post.resim</a:t>
            </a:r>
            <a:r>
              <a:rPr lang="tr-TR" dirty="0"/>
              <a:t>? %&gt; &lt;/</a:t>
            </a:r>
            <a:r>
              <a:rPr lang="tr-TR" dirty="0" err="1"/>
              <a:t>td</a:t>
            </a:r>
            <a:r>
              <a:rPr lang="tr-TR" dirty="0"/>
              <a:t>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</a:t>
            </a:r>
            <a:r>
              <a:rPr lang="tr-TR" dirty="0" err="1"/>
              <a:t>posts</a:t>
            </a:r>
            <a:r>
              <a:rPr lang="tr-TR" dirty="0"/>
              <a:t>/</a:t>
            </a:r>
            <a:r>
              <a:rPr lang="tr-TR" dirty="0" err="1"/>
              <a:t>show.html.erb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de-DE" dirty="0"/>
              <a:t>&lt;%= </a:t>
            </a:r>
            <a:r>
              <a:rPr lang="de-DE" dirty="0" err="1"/>
              <a:t>image_tag</a:t>
            </a:r>
            <a:r>
              <a:rPr lang="de-DE" dirty="0"/>
              <a:t> @post.resim.url(:medium) </a:t>
            </a:r>
            <a:r>
              <a:rPr lang="de-DE" dirty="0" err="1"/>
              <a:t>if</a:t>
            </a:r>
            <a:r>
              <a:rPr lang="de-DE" dirty="0"/>
              <a:t> @</a:t>
            </a:r>
            <a:r>
              <a:rPr lang="de-DE" dirty="0" err="1"/>
              <a:t>post.resim</a:t>
            </a:r>
            <a:r>
              <a:rPr lang="de-DE" dirty="0"/>
              <a:t>? %&gt;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542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Root</a:t>
            </a:r>
            <a:r>
              <a:rPr lang="tr-TR" dirty="0"/>
              <a:t> sayfası verme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config</a:t>
            </a:r>
            <a:r>
              <a:rPr lang="tr-TR" dirty="0"/>
              <a:t>/</a:t>
            </a:r>
            <a:r>
              <a:rPr lang="tr-TR" dirty="0" err="1"/>
              <a:t>routes.rb</a:t>
            </a:r>
            <a:endParaRPr lang="tr-TR" dirty="0"/>
          </a:p>
          <a:p>
            <a:pPr marL="0" lvl="1" indent="0">
              <a:spcBef>
                <a:spcPts val="1000"/>
              </a:spcBef>
              <a:buNone/>
            </a:pPr>
            <a:r>
              <a:rPr lang="tr-TR" sz="4400" b="1" dirty="0" err="1"/>
              <a:t>r</a:t>
            </a:r>
            <a:r>
              <a:rPr lang="tr-TR" sz="4400" b="1" dirty="0" err="1" smtClean="0"/>
              <a:t>oot</a:t>
            </a:r>
            <a:r>
              <a:rPr lang="tr-TR" sz="4400" b="1" dirty="0" smtClean="0"/>
              <a:t> '</a:t>
            </a:r>
            <a:r>
              <a:rPr lang="tr-TR" sz="4400" b="1" dirty="0" err="1" smtClean="0"/>
              <a:t>kitaps#index</a:t>
            </a:r>
            <a:r>
              <a:rPr lang="tr-TR" sz="4400" b="1" dirty="0" smtClean="0"/>
              <a:t>'</a:t>
            </a:r>
            <a:endParaRPr lang="tr-TR" sz="4400" b="1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063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DF35514-3F86-8041-93AB-F3AC9AA9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Alias</a:t>
            </a:r>
            <a:r>
              <a:rPr lang="tr-TR" dirty="0"/>
              <a:t> Verme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F8E15F-CBAF-4D41-9E22-3DCEEC03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Scaffold</a:t>
            </a:r>
            <a:r>
              <a:rPr lang="tr-TR" dirty="0"/>
              <a:t> ile üretilen sayfalara başka isimle erişme</a:t>
            </a:r>
          </a:p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config</a:t>
            </a:r>
            <a:r>
              <a:rPr lang="tr-TR" dirty="0"/>
              <a:t>/</a:t>
            </a:r>
            <a:r>
              <a:rPr lang="tr-TR" dirty="0" err="1"/>
              <a:t>routes.rb</a:t>
            </a:r>
            <a:r>
              <a:rPr lang="tr-TR" dirty="0"/>
              <a:t> </a:t>
            </a:r>
            <a:endParaRPr lang="tr-TR" dirty="0" smtClean="0"/>
          </a:p>
          <a:p>
            <a:pPr marL="457200" lvl="1" indent="0">
              <a:buNone/>
            </a:pPr>
            <a:r>
              <a:rPr lang="tr-TR" b="1" dirty="0"/>
              <a:t>#</a:t>
            </a:r>
            <a:r>
              <a:rPr lang="tr-TR" b="1" dirty="0" err="1" smtClean="0"/>
              <a:t>resources</a:t>
            </a:r>
            <a:r>
              <a:rPr lang="tr-TR" b="1" dirty="0" smtClean="0"/>
              <a:t> </a:t>
            </a:r>
            <a:r>
              <a:rPr lang="tr-TR" b="1" dirty="0"/>
              <a:t>:</a:t>
            </a:r>
            <a:r>
              <a:rPr lang="tr-TR" b="1" dirty="0" err="1"/>
              <a:t>kitaps</a:t>
            </a:r>
            <a:endParaRPr lang="tr-TR" dirty="0"/>
          </a:p>
          <a:p>
            <a:pPr marL="457200" lvl="1" indent="0">
              <a:buNone/>
            </a:pPr>
            <a:r>
              <a:rPr lang="tr-TR" b="1" dirty="0"/>
              <a:t> </a:t>
            </a:r>
            <a:r>
              <a:rPr lang="tr-TR" sz="4000" b="1" dirty="0" err="1"/>
              <a:t>resources</a:t>
            </a:r>
            <a:r>
              <a:rPr lang="tr-TR" sz="4000" b="1" dirty="0"/>
              <a:t> :</a:t>
            </a:r>
            <a:r>
              <a:rPr lang="tr-TR" sz="4000" b="1" dirty="0" err="1"/>
              <a:t>kitaps</a:t>
            </a:r>
            <a:r>
              <a:rPr lang="tr-TR" sz="4000" b="1" dirty="0"/>
              <a:t>, :</a:t>
            </a:r>
            <a:r>
              <a:rPr lang="tr-TR" sz="4000" b="1" dirty="0" err="1"/>
              <a:t>path</a:t>
            </a:r>
            <a:r>
              <a:rPr lang="tr-TR" sz="4000" b="1" dirty="0"/>
              <a:t> =&gt; "kitaplar"</a:t>
            </a:r>
          </a:p>
        </p:txBody>
      </p:sp>
    </p:spTree>
    <p:extLst>
      <p:ext uri="{BB962C8B-B14F-4D97-AF65-F5344CB8AC3E}">
        <p14:creationId xmlns:p14="http://schemas.microsoft.com/office/powerpoint/2010/main" val="336541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Gemfile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Projeye eklenecek 3.parti </a:t>
            </a:r>
            <a:r>
              <a:rPr lang="tr-TR" dirty="0" err="1"/>
              <a:t>tool</a:t>
            </a:r>
            <a:r>
              <a:rPr lang="tr-TR" dirty="0"/>
              <a:t> yönetimi sağlar</a:t>
            </a:r>
          </a:p>
          <a:p>
            <a:endParaRPr lang="tr-TR" dirty="0"/>
          </a:p>
          <a:p>
            <a:r>
              <a:rPr lang="tr-TR" dirty="0"/>
              <a:t>Örnek</a:t>
            </a:r>
          </a:p>
          <a:p>
            <a:pPr lvl="1"/>
            <a:r>
              <a:rPr lang="tr-TR" dirty="0" err="1"/>
              <a:t>Jquery</a:t>
            </a:r>
            <a:r>
              <a:rPr lang="tr-TR" dirty="0"/>
              <a:t>/</a:t>
            </a:r>
            <a:r>
              <a:rPr lang="tr-TR" dirty="0" err="1"/>
              <a:t>bootstrap</a:t>
            </a:r>
            <a:endParaRPr lang="tr-TR" dirty="0"/>
          </a:p>
          <a:p>
            <a:pPr lvl="1"/>
            <a:r>
              <a:rPr lang="tr-TR" dirty="0" err="1"/>
              <a:t>Devise</a:t>
            </a:r>
            <a:r>
              <a:rPr lang="tr-TR" dirty="0"/>
              <a:t> (kullanıcı yönetimi)</a:t>
            </a:r>
          </a:p>
          <a:p>
            <a:pPr lvl="1"/>
            <a:r>
              <a:rPr lang="tr-TR" dirty="0" err="1"/>
              <a:t>Paperclip</a:t>
            </a:r>
            <a:r>
              <a:rPr lang="tr-TR" dirty="0"/>
              <a:t> (formlara dosya/resim ekleme)</a:t>
            </a:r>
          </a:p>
        </p:txBody>
      </p:sp>
    </p:spTree>
    <p:extLst>
      <p:ext uri="{BB962C8B-B14F-4D97-AF65-F5344CB8AC3E}">
        <p14:creationId xmlns:p14="http://schemas.microsoft.com/office/powerpoint/2010/main" val="161727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/</a:t>
            </a:r>
            <a:r>
              <a:rPr lang="tr-TR" dirty="0" err="1"/>
              <a:t>Jquery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err="1"/>
              <a:t>Gemfile</a:t>
            </a:r>
            <a:r>
              <a:rPr lang="tr-TR" dirty="0"/>
              <a:t> </a:t>
            </a:r>
          </a:p>
          <a:p>
            <a:pPr marL="457200" lvl="1" indent="0">
              <a:buNone/>
            </a:pPr>
            <a:r>
              <a:rPr lang="tr-TR" b="1" dirty="0"/>
              <a:t>gem '</a:t>
            </a:r>
            <a:r>
              <a:rPr lang="tr-TR" b="1" dirty="0" err="1"/>
              <a:t>bootstrap</a:t>
            </a:r>
            <a:r>
              <a:rPr lang="tr-TR" b="1" dirty="0"/>
              <a:t>'</a:t>
            </a:r>
          </a:p>
          <a:p>
            <a:pPr marL="457200" lvl="1" indent="0">
              <a:buNone/>
            </a:pPr>
            <a:r>
              <a:rPr lang="tr-TR" b="1" dirty="0"/>
              <a:t>gem '</a:t>
            </a:r>
            <a:r>
              <a:rPr lang="tr-TR" b="1" dirty="0" err="1"/>
              <a:t>jquery-rails</a:t>
            </a:r>
            <a:r>
              <a:rPr lang="tr-TR" b="1" dirty="0"/>
              <a:t>'</a:t>
            </a:r>
          </a:p>
          <a:p>
            <a:pPr marL="914400" lvl="1" indent="-45720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assets</a:t>
            </a:r>
            <a:r>
              <a:rPr lang="tr-TR" dirty="0"/>
              <a:t>/</a:t>
            </a:r>
            <a:r>
              <a:rPr lang="tr-TR" dirty="0" err="1"/>
              <a:t>stylesheets</a:t>
            </a:r>
            <a:r>
              <a:rPr lang="tr-TR" dirty="0"/>
              <a:t> altındaki .</a:t>
            </a:r>
            <a:r>
              <a:rPr lang="tr-TR" dirty="0" err="1"/>
              <a:t>css</a:t>
            </a:r>
            <a:r>
              <a:rPr lang="tr-TR" dirty="0"/>
              <a:t> dosyaları .</a:t>
            </a:r>
            <a:r>
              <a:rPr lang="tr-TR" dirty="0" err="1"/>
              <a:t>scss</a:t>
            </a:r>
            <a:r>
              <a:rPr lang="tr-TR" dirty="0"/>
              <a:t> hale getir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assets</a:t>
            </a:r>
            <a:r>
              <a:rPr lang="tr-TR" dirty="0"/>
              <a:t>/</a:t>
            </a:r>
            <a:r>
              <a:rPr lang="tr-TR" dirty="0" err="1"/>
              <a:t>stylesheets</a:t>
            </a:r>
            <a:r>
              <a:rPr lang="tr-TR" dirty="0"/>
              <a:t>/</a:t>
            </a:r>
            <a:r>
              <a:rPr lang="tr-TR" dirty="0" err="1"/>
              <a:t>application.scss</a:t>
            </a:r>
            <a:r>
              <a:rPr lang="tr-TR" dirty="0"/>
              <a:t> </a:t>
            </a:r>
          </a:p>
          <a:p>
            <a:pPr marL="457200" lvl="1" indent="0">
              <a:buNone/>
            </a:pPr>
            <a:r>
              <a:rPr lang="tr-TR" b="1" dirty="0"/>
              <a:t>@</a:t>
            </a:r>
            <a:r>
              <a:rPr lang="tr-TR" b="1" dirty="0" err="1"/>
              <a:t>import</a:t>
            </a:r>
            <a:r>
              <a:rPr lang="tr-TR" b="1" dirty="0"/>
              <a:t> "</a:t>
            </a:r>
            <a:r>
              <a:rPr lang="tr-TR" b="1" dirty="0" err="1"/>
              <a:t>bootstrap</a:t>
            </a:r>
            <a:r>
              <a:rPr lang="tr-TR" b="1" dirty="0"/>
              <a:t>";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assets</a:t>
            </a:r>
            <a:r>
              <a:rPr lang="tr-TR" dirty="0"/>
              <a:t>/</a:t>
            </a:r>
            <a:r>
              <a:rPr lang="tr-TR" dirty="0" err="1"/>
              <a:t>javascripts</a:t>
            </a:r>
            <a:r>
              <a:rPr lang="tr-TR" dirty="0"/>
              <a:t>/application.js</a:t>
            </a:r>
          </a:p>
          <a:p>
            <a:pPr marL="457200" lvl="1" indent="0">
              <a:buNone/>
            </a:pPr>
            <a:r>
              <a:rPr lang="tr-TR" b="1" dirty="0"/>
              <a:t>//= </a:t>
            </a:r>
            <a:r>
              <a:rPr lang="tr-TR" b="1" dirty="0" err="1"/>
              <a:t>require</a:t>
            </a:r>
            <a:r>
              <a:rPr lang="tr-TR" b="1" dirty="0"/>
              <a:t> </a:t>
            </a:r>
            <a:r>
              <a:rPr lang="tr-TR" b="1" dirty="0" err="1"/>
              <a:t>jquery</a:t>
            </a:r>
            <a:endParaRPr lang="tr-TR" b="1" dirty="0"/>
          </a:p>
          <a:p>
            <a:pPr marL="457200" lvl="1" indent="0">
              <a:buNone/>
            </a:pPr>
            <a:r>
              <a:rPr lang="tr-TR" b="1" dirty="0"/>
              <a:t>//= </a:t>
            </a:r>
            <a:r>
              <a:rPr lang="tr-TR" b="1" dirty="0" err="1"/>
              <a:t>require</a:t>
            </a:r>
            <a:r>
              <a:rPr lang="tr-TR" b="1" dirty="0"/>
              <a:t> </a:t>
            </a:r>
            <a:r>
              <a:rPr lang="tr-TR" b="1" dirty="0" err="1"/>
              <a:t>bootstrap</a:t>
            </a:r>
            <a:endParaRPr lang="tr-TR" b="1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err="1"/>
              <a:t>bundle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1438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Devise</a:t>
            </a:r>
            <a:r>
              <a:rPr lang="tr-TR" dirty="0"/>
              <a:t> ile kullanıcı yönetimi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err="1"/>
              <a:t>Gemfile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gem "</a:t>
            </a:r>
            <a:r>
              <a:rPr lang="tr-TR" dirty="0" err="1"/>
              <a:t>devise</a:t>
            </a:r>
            <a:r>
              <a:rPr lang="tr-TR" dirty="0"/>
              <a:t> "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 err="1" smtClean="0"/>
              <a:t>bundle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endParaRPr lang="tr-TR" dirty="0"/>
          </a:p>
          <a:p>
            <a:pPr marL="914400" lvl="1" indent="-45720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devise:install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devise</a:t>
            </a:r>
            <a:r>
              <a:rPr lang="tr-TR" dirty="0"/>
              <a:t> </a:t>
            </a:r>
            <a:r>
              <a:rPr lang="tr-TR" dirty="0" err="1"/>
              <a:t>user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 smtClean="0"/>
              <a:t>devise:views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</a:t>
            </a:r>
            <a:r>
              <a:rPr lang="tr-TR" dirty="0" err="1" smtClean="0"/>
              <a:t>ake</a:t>
            </a:r>
            <a:r>
              <a:rPr lang="tr-TR" dirty="0" smtClean="0"/>
              <a:t> </a:t>
            </a:r>
            <a:r>
              <a:rPr lang="tr-TR" dirty="0" err="1" smtClean="0"/>
              <a:t>db:migrate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501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Devise</a:t>
            </a:r>
            <a:r>
              <a:rPr lang="tr-TR" dirty="0"/>
              <a:t> ile kullanıcı yönetimi devam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Partial</a:t>
            </a:r>
            <a:r>
              <a:rPr lang="tr-TR" dirty="0"/>
              <a:t> </a:t>
            </a:r>
            <a:r>
              <a:rPr lang="tr-TR" dirty="0" err="1"/>
              <a:t>navbar</a:t>
            </a:r>
            <a:r>
              <a:rPr lang="tr-TR" dirty="0"/>
              <a:t> ekleme</a:t>
            </a:r>
          </a:p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</a:t>
            </a:r>
            <a:r>
              <a:rPr lang="tr-TR" dirty="0" err="1"/>
              <a:t>shared</a:t>
            </a:r>
            <a:r>
              <a:rPr lang="tr-TR" dirty="0"/>
              <a:t>/_</a:t>
            </a:r>
            <a:r>
              <a:rPr lang="tr-TR" dirty="0" err="1"/>
              <a:t>navbar.html.erb</a:t>
            </a:r>
            <a:endParaRPr lang="tr-TR" dirty="0"/>
          </a:p>
          <a:p>
            <a:pPr marL="457200" lvl="1" indent="0">
              <a:buNone/>
            </a:pPr>
            <a:r>
              <a:rPr lang="tr-TR" sz="1900" b="1" dirty="0"/>
              <a:t> &lt;</a:t>
            </a:r>
            <a:r>
              <a:rPr lang="tr-TR" sz="1900" b="1" dirty="0" err="1"/>
              <a:t>nav</a:t>
            </a:r>
            <a:r>
              <a:rPr lang="tr-TR" sz="1900" b="1" dirty="0"/>
              <a:t>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navbar</a:t>
            </a:r>
            <a:r>
              <a:rPr lang="tr-TR" sz="1900" b="1" dirty="0"/>
              <a:t> </a:t>
            </a:r>
            <a:r>
              <a:rPr lang="tr-TR" sz="1900" b="1" dirty="0" err="1"/>
              <a:t>navbar-expand-lg</a:t>
            </a:r>
            <a:r>
              <a:rPr lang="tr-TR" sz="1900" b="1" dirty="0"/>
              <a:t> </a:t>
            </a:r>
            <a:r>
              <a:rPr lang="tr-TR" sz="1900" b="1" dirty="0" err="1"/>
              <a:t>navbar-light</a:t>
            </a:r>
            <a:r>
              <a:rPr lang="tr-TR" sz="1900" b="1" dirty="0"/>
              <a:t> </a:t>
            </a:r>
            <a:r>
              <a:rPr lang="tr-TR" sz="1900" b="1" dirty="0" err="1"/>
              <a:t>bg-light</a:t>
            </a:r>
            <a:r>
              <a:rPr lang="tr-TR" sz="1900" b="1" dirty="0"/>
              <a:t>"&gt;  &lt;a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navbar-brand</a:t>
            </a:r>
            <a:r>
              <a:rPr lang="tr-TR" sz="1900" b="1" dirty="0"/>
              <a:t>" </a:t>
            </a:r>
            <a:r>
              <a:rPr lang="tr-TR" sz="1900" b="1" dirty="0" err="1"/>
              <a:t>href</a:t>
            </a:r>
            <a:r>
              <a:rPr lang="tr-TR" sz="1900" b="1" dirty="0"/>
              <a:t>="#"&gt;</a:t>
            </a:r>
            <a:r>
              <a:rPr lang="tr-TR" sz="1900" b="1" dirty="0" err="1"/>
              <a:t>Navbar</a:t>
            </a:r>
            <a:r>
              <a:rPr lang="tr-TR" sz="1900" b="1" dirty="0"/>
              <a:t>&lt;/a&gt;  &lt;</a:t>
            </a:r>
            <a:r>
              <a:rPr lang="tr-TR" sz="1900" b="1" dirty="0" err="1"/>
              <a:t>button</a:t>
            </a:r>
            <a:r>
              <a:rPr lang="tr-TR" sz="1900" b="1" dirty="0"/>
              <a:t>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navbar-toggler</a:t>
            </a:r>
            <a:r>
              <a:rPr lang="tr-TR" sz="1900" b="1" dirty="0"/>
              <a:t>" </a:t>
            </a:r>
            <a:r>
              <a:rPr lang="tr-TR" sz="1900" b="1" dirty="0" err="1"/>
              <a:t>type</a:t>
            </a:r>
            <a:r>
              <a:rPr lang="tr-TR" sz="1900" b="1" dirty="0"/>
              <a:t>="</a:t>
            </a:r>
            <a:r>
              <a:rPr lang="tr-TR" sz="1900" b="1" dirty="0" err="1"/>
              <a:t>button</a:t>
            </a:r>
            <a:r>
              <a:rPr lang="tr-TR" sz="1900" b="1" dirty="0"/>
              <a:t>" data-</a:t>
            </a:r>
            <a:r>
              <a:rPr lang="tr-TR" sz="1900" b="1" dirty="0" err="1"/>
              <a:t>toggle</a:t>
            </a:r>
            <a:r>
              <a:rPr lang="tr-TR" sz="1900" b="1" dirty="0"/>
              <a:t>="</a:t>
            </a:r>
            <a:r>
              <a:rPr lang="tr-TR" sz="1900" b="1" dirty="0" err="1"/>
              <a:t>collapse</a:t>
            </a:r>
            <a:r>
              <a:rPr lang="tr-TR" sz="1900" b="1" dirty="0"/>
              <a:t>" data-</a:t>
            </a:r>
            <a:r>
              <a:rPr lang="tr-TR" sz="1900" b="1" dirty="0" err="1"/>
              <a:t>target</a:t>
            </a:r>
            <a:r>
              <a:rPr lang="tr-TR" sz="1900" b="1" dirty="0"/>
              <a:t>="#</a:t>
            </a:r>
            <a:r>
              <a:rPr lang="tr-TR" sz="1900" b="1" dirty="0" err="1"/>
              <a:t>navbarSupportedContent</a:t>
            </a:r>
            <a:r>
              <a:rPr lang="tr-TR" sz="1900" b="1" dirty="0"/>
              <a:t>" </a:t>
            </a:r>
            <a:r>
              <a:rPr lang="tr-TR" sz="1900" b="1" dirty="0" err="1"/>
              <a:t>aria-controls</a:t>
            </a:r>
            <a:r>
              <a:rPr lang="tr-TR" sz="1900" b="1" dirty="0"/>
              <a:t>="</a:t>
            </a:r>
            <a:r>
              <a:rPr lang="tr-TR" sz="1900" b="1" dirty="0" err="1"/>
              <a:t>navbarSupportedContent</a:t>
            </a:r>
            <a:r>
              <a:rPr lang="tr-TR" sz="1900" b="1" dirty="0"/>
              <a:t>" </a:t>
            </a:r>
            <a:r>
              <a:rPr lang="tr-TR" sz="1900" b="1" dirty="0" err="1"/>
              <a:t>aria-expanded</a:t>
            </a:r>
            <a:r>
              <a:rPr lang="tr-TR" sz="1900" b="1" dirty="0"/>
              <a:t>="</a:t>
            </a:r>
            <a:r>
              <a:rPr lang="tr-TR" sz="1900" b="1" dirty="0" err="1"/>
              <a:t>false</a:t>
            </a:r>
            <a:r>
              <a:rPr lang="tr-TR" sz="1900" b="1" dirty="0"/>
              <a:t>" </a:t>
            </a:r>
            <a:r>
              <a:rPr lang="tr-TR" sz="1900" b="1" dirty="0" err="1"/>
              <a:t>aria-label</a:t>
            </a:r>
            <a:r>
              <a:rPr lang="tr-TR" sz="1900" b="1" dirty="0"/>
              <a:t>="</a:t>
            </a:r>
            <a:r>
              <a:rPr lang="tr-TR" sz="1900" b="1" dirty="0" err="1"/>
              <a:t>Toggle</a:t>
            </a:r>
            <a:r>
              <a:rPr lang="tr-TR" sz="1900" b="1" dirty="0"/>
              <a:t> </a:t>
            </a:r>
            <a:r>
              <a:rPr lang="tr-TR" sz="1900" b="1" dirty="0" err="1"/>
              <a:t>navigation</a:t>
            </a:r>
            <a:r>
              <a:rPr lang="tr-TR" sz="1900" b="1" dirty="0"/>
              <a:t>"&gt;    &lt;</a:t>
            </a:r>
            <a:r>
              <a:rPr lang="tr-TR" sz="1900" b="1" dirty="0" err="1"/>
              <a:t>span</a:t>
            </a:r>
            <a:r>
              <a:rPr lang="tr-TR" sz="1900" b="1" dirty="0"/>
              <a:t>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navbar-toggler-icon</a:t>
            </a:r>
            <a:r>
              <a:rPr lang="tr-TR" sz="1900" b="1" dirty="0"/>
              <a:t>"&gt;&lt;/</a:t>
            </a:r>
            <a:r>
              <a:rPr lang="tr-TR" sz="1900" b="1" dirty="0" err="1"/>
              <a:t>span</a:t>
            </a:r>
            <a:r>
              <a:rPr lang="tr-TR" sz="1900" b="1" dirty="0"/>
              <a:t>&gt;  &lt;/</a:t>
            </a:r>
            <a:r>
              <a:rPr lang="tr-TR" sz="1900" b="1" dirty="0" err="1"/>
              <a:t>button</a:t>
            </a:r>
            <a:r>
              <a:rPr lang="tr-TR" sz="1900" b="1" dirty="0"/>
              <a:t>&gt;  &lt;div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collapse</a:t>
            </a:r>
            <a:r>
              <a:rPr lang="tr-TR" sz="1900" b="1" dirty="0"/>
              <a:t> </a:t>
            </a:r>
            <a:r>
              <a:rPr lang="tr-TR" sz="1900" b="1" dirty="0" err="1"/>
              <a:t>navbar-collapse</a:t>
            </a:r>
            <a:r>
              <a:rPr lang="tr-TR" sz="1900" b="1" dirty="0"/>
              <a:t>" </a:t>
            </a:r>
            <a:r>
              <a:rPr lang="tr-TR" sz="1900" b="1" dirty="0" err="1"/>
              <a:t>id</a:t>
            </a:r>
            <a:r>
              <a:rPr lang="tr-TR" sz="1900" b="1" dirty="0"/>
              <a:t>="</a:t>
            </a:r>
            <a:r>
              <a:rPr lang="tr-TR" sz="1900" b="1" dirty="0" err="1"/>
              <a:t>navbarSupportedContent</a:t>
            </a:r>
            <a:r>
              <a:rPr lang="tr-TR" sz="1900" b="1" dirty="0"/>
              <a:t>"&gt;    &lt;</a:t>
            </a:r>
            <a:r>
              <a:rPr lang="tr-TR" sz="1900" b="1" dirty="0" err="1"/>
              <a:t>ul</a:t>
            </a:r>
            <a:r>
              <a:rPr lang="tr-TR" sz="1900" b="1" dirty="0"/>
              <a:t>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navbar-nav</a:t>
            </a:r>
            <a:r>
              <a:rPr lang="tr-TR" sz="1900" b="1" dirty="0"/>
              <a:t> </a:t>
            </a:r>
            <a:r>
              <a:rPr lang="tr-TR" sz="1900" b="1" dirty="0" err="1"/>
              <a:t>mr-auto</a:t>
            </a:r>
            <a:r>
              <a:rPr lang="tr-TR" sz="1900" b="1" dirty="0"/>
              <a:t>"&gt;      &lt;</a:t>
            </a:r>
            <a:r>
              <a:rPr lang="tr-TR" sz="1900" b="1" dirty="0" err="1"/>
              <a:t>li</a:t>
            </a:r>
            <a:r>
              <a:rPr lang="tr-TR" sz="1900" b="1" dirty="0"/>
              <a:t>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nav-item</a:t>
            </a:r>
            <a:r>
              <a:rPr lang="tr-TR" sz="1900" b="1" dirty="0"/>
              <a:t> </a:t>
            </a:r>
            <a:r>
              <a:rPr lang="tr-TR" sz="1900" b="1" dirty="0" err="1"/>
              <a:t>active</a:t>
            </a:r>
            <a:r>
              <a:rPr lang="tr-TR" sz="1900" b="1" dirty="0"/>
              <a:t>"&gt;        &lt;a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</a:t>
            </a:r>
            <a:r>
              <a:rPr lang="tr-TR" sz="1900" b="1" dirty="0"/>
              <a:t>-link" </a:t>
            </a:r>
            <a:r>
              <a:rPr lang="tr-TR" sz="1900" b="1" dirty="0" err="1"/>
              <a:t>href</a:t>
            </a:r>
            <a:r>
              <a:rPr lang="tr-TR" sz="1900" b="1" dirty="0"/>
              <a:t>="#"&gt;        		&lt;% </a:t>
            </a:r>
            <a:r>
              <a:rPr lang="tr-TR" sz="1900" b="1" dirty="0" err="1"/>
              <a:t>if</a:t>
            </a:r>
            <a:r>
              <a:rPr lang="tr-TR" sz="1900" b="1" dirty="0"/>
              <a:t> </a:t>
            </a:r>
            <a:r>
              <a:rPr lang="tr-TR" sz="1900" b="1" dirty="0" err="1"/>
              <a:t>user_signed_in</a:t>
            </a:r>
            <a:r>
              <a:rPr lang="tr-TR" sz="1900" b="1" dirty="0"/>
              <a:t>? %&gt;					&lt;</a:t>
            </a:r>
            <a:r>
              <a:rPr lang="tr-TR" sz="1900" b="1" dirty="0" err="1"/>
              <a:t>li</a:t>
            </a:r>
            <a:r>
              <a:rPr lang="tr-TR" sz="1900" b="1" dirty="0"/>
              <a:t>&gt;&lt;%= </a:t>
            </a:r>
            <a:r>
              <a:rPr lang="tr-TR" sz="1900" b="1" dirty="0" err="1"/>
              <a:t>link_to</a:t>
            </a:r>
            <a:r>
              <a:rPr lang="tr-TR" sz="1900" b="1" dirty="0"/>
              <a:t>('Hesabım', </a:t>
            </a:r>
            <a:r>
              <a:rPr lang="tr-TR" sz="1900" b="1" dirty="0" err="1"/>
              <a:t>edit_user_registration_path</a:t>
            </a:r>
            <a:r>
              <a:rPr lang="tr-TR" sz="1900" b="1" dirty="0"/>
              <a:t>) %&gt;&lt;/</a:t>
            </a:r>
            <a:r>
              <a:rPr lang="tr-TR" sz="1900" b="1" dirty="0" err="1"/>
              <a:t>li</a:t>
            </a:r>
            <a:r>
              <a:rPr lang="tr-TR" sz="1900" b="1" dirty="0"/>
              <a:t>&gt;					&lt;</a:t>
            </a:r>
            <a:r>
              <a:rPr lang="tr-TR" sz="1900" b="1" dirty="0" err="1"/>
              <a:t>li</a:t>
            </a:r>
            <a:r>
              <a:rPr lang="tr-TR" sz="1900" b="1" dirty="0"/>
              <a:t>&gt;&lt;%= </a:t>
            </a:r>
            <a:r>
              <a:rPr lang="tr-TR" sz="1900" b="1" dirty="0" err="1"/>
              <a:t>link_to</a:t>
            </a:r>
            <a:r>
              <a:rPr lang="tr-TR" sz="1900" b="1" dirty="0"/>
              <a:t> "Çıkış", </a:t>
            </a:r>
            <a:r>
              <a:rPr lang="tr-TR" sz="1900" b="1" dirty="0" err="1"/>
              <a:t>destroy_user_session_path</a:t>
            </a:r>
            <a:r>
              <a:rPr lang="tr-TR" sz="1900" b="1" dirty="0"/>
              <a:t>, :</a:t>
            </a:r>
            <a:r>
              <a:rPr lang="tr-TR" sz="1900" b="1" dirty="0" err="1"/>
              <a:t>method</a:t>
            </a:r>
            <a:r>
              <a:rPr lang="tr-TR" sz="1900" b="1" dirty="0"/>
              <a:t> =&gt; :</a:t>
            </a:r>
            <a:r>
              <a:rPr lang="tr-TR" sz="1900" b="1" dirty="0" err="1"/>
              <a:t>delete</a:t>
            </a:r>
            <a:r>
              <a:rPr lang="tr-TR" sz="1900" b="1" dirty="0"/>
              <a:t> %&gt;&lt;/</a:t>
            </a:r>
            <a:r>
              <a:rPr lang="tr-TR" sz="1900" b="1" dirty="0" err="1"/>
              <a:t>li</a:t>
            </a:r>
            <a:r>
              <a:rPr lang="tr-TR" sz="1900" b="1" dirty="0"/>
              <a:t>&gt;				&lt;% else %&gt;					&lt;</a:t>
            </a:r>
            <a:r>
              <a:rPr lang="tr-TR" sz="1900" b="1" dirty="0" err="1"/>
              <a:t>li</a:t>
            </a:r>
            <a:r>
              <a:rPr lang="tr-TR" sz="1900" b="1" dirty="0"/>
              <a:t>&gt;&lt;%= </a:t>
            </a:r>
            <a:r>
              <a:rPr lang="tr-TR" sz="1900" b="1" dirty="0" err="1"/>
              <a:t>link_to</a:t>
            </a:r>
            <a:r>
              <a:rPr lang="tr-TR" sz="1900" b="1" dirty="0"/>
              <a:t>('Giriş', </a:t>
            </a:r>
            <a:r>
              <a:rPr lang="tr-TR" sz="1900" b="1" dirty="0" err="1"/>
              <a:t>new_user_session_path</a:t>
            </a:r>
            <a:r>
              <a:rPr lang="tr-TR" sz="1900" b="1" dirty="0"/>
              <a:t>) %&gt;&lt;/</a:t>
            </a:r>
            <a:r>
              <a:rPr lang="tr-TR" sz="1900" b="1" dirty="0" err="1"/>
              <a:t>li</a:t>
            </a:r>
            <a:r>
              <a:rPr lang="tr-TR" sz="1900" b="1" dirty="0"/>
              <a:t>&gt;					&lt;</a:t>
            </a:r>
            <a:r>
              <a:rPr lang="tr-TR" sz="1900" b="1" dirty="0" err="1"/>
              <a:t>li</a:t>
            </a:r>
            <a:r>
              <a:rPr lang="tr-TR" sz="1900" b="1" dirty="0"/>
              <a:t>&gt;&lt;%= </a:t>
            </a:r>
            <a:r>
              <a:rPr lang="tr-TR" sz="1900" b="1" dirty="0" err="1"/>
              <a:t>link_to</a:t>
            </a:r>
            <a:r>
              <a:rPr lang="tr-TR" sz="1900" b="1" dirty="0"/>
              <a:t>('Kayıt', </a:t>
            </a:r>
            <a:r>
              <a:rPr lang="tr-TR" sz="1900" b="1" dirty="0" err="1"/>
              <a:t>new_user_registration_path</a:t>
            </a:r>
            <a:r>
              <a:rPr lang="tr-TR" sz="1900" b="1" dirty="0"/>
              <a:t>) %&gt;&lt;/</a:t>
            </a:r>
            <a:r>
              <a:rPr lang="tr-TR" sz="1900" b="1" dirty="0" err="1"/>
              <a:t>li</a:t>
            </a:r>
            <a:r>
              <a:rPr lang="tr-TR" sz="1900" b="1" dirty="0"/>
              <a:t>&gt;				&lt;% </a:t>
            </a:r>
            <a:r>
              <a:rPr lang="tr-TR" sz="1900" b="1" dirty="0" err="1"/>
              <a:t>end</a:t>
            </a:r>
            <a:r>
              <a:rPr lang="tr-TR" sz="1900" b="1" dirty="0"/>
              <a:t> %&gt;          &lt;</a:t>
            </a:r>
            <a:r>
              <a:rPr lang="tr-TR" sz="1900" b="1" dirty="0" err="1"/>
              <a:t>span</a:t>
            </a:r>
            <a:r>
              <a:rPr lang="tr-TR" sz="1900" b="1" dirty="0"/>
              <a:t>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sr-only</a:t>
            </a:r>
            <a:r>
              <a:rPr lang="tr-TR" sz="1900" b="1" dirty="0"/>
              <a:t>"&gt;(</a:t>
            </a:r>
            <a:r>
              <a:rPr lang="tr-TR" sz="1900" b="1" dirty="0" err="1"/>
              <a:t>current</a:t>
            </a:r>
            <a:r>
              <a:rPr lang="tr-TR" sz="1900" b="1" dirty="0"/>
              <a:t>)&lt;/</a:t>
            </a:r>
            <a:r>
              <a:rPr lang="tr-TR" sz="1900" b="1" dirty="0" err="1"/>
              <a:t>span</a:t>
            </a:r>
            <a:r>
              <a:rPr lang="tr-TR" sz="1900" b="1" dirty="0"/>
              <a:t>&gt;&lt;/a&gt;      &lt;/</a:t>
            </a:r>
            <a:r>
              <a:rPr lang="tr-TR" sz="1900" b="1" dirty="0" err="1"/>
              <a:t>li</a:t>
            </a:r>
            <a:r>
              <a:rPr lang="tr-TR" sz="1900" b="1" dirty="0"/>
              <a:t>&gt;      &lt;</a:t>
            </a:r>
            <a:r>
              <a:rPr lang="tr-TR" sz="1900" b="1" dirty="0" err="1"/>
              <a:t>li</a:t>
            </a:r>
            <a:r>
              <a:rPr lang="tr-TR" sz="1900" b="1" dirty="0"/>
              <a:t>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nav-item</a:t>
            </a:r>
            <a:r>
              <a:rPr lang="tr-TR" sz="1900" b="1" dirty="0"/>
              <a:t>"&gt;        &lt;a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</a:t>
            </a:r>
            <a:r>
              <a:rPr lang="tr-TR" sz="1900" b="1" dirty="0"/>
              <a:t>-link" </a:t>
            </a:r>
            <a:r>
              <a:rPr lang="tr-TR" sz="1900" b="1" dirty="0" err="1"/>
              <a:t>href</a:t>
            </a:r>
            <a:r>
              <a:rPr lang="tr-TR" sz="1900" b="1" dirty="0"/>
              <a:t>="#"&gt;Link&lt;/a&gt;      &lt;/</a:t>
            </a:r>
            <a:r>
              <a:rPr lang="tr-TR" sz="1900" b="1" dirty="0" err="1"/>
              <a:t>li</a:t>
            </a:r>
            <a:r>
              <a:rPr lang="tr-TR" sz="1900" b="1" dirty="0"/>
              <a:t>&gt;      &lt;</a:t>
            </a:r>
            <a:r>
              <a:rPr lang="tr-TR" sz="1900" b="1" dirty="0" err="1"/>
              <a:t>li</a:t>
            </a:r>
            <a:r>
              <a:rPr lang="tr-TR" sz="1900" b="1" dirty="0"/>
              <a:t>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nav-item</a:t>
            </a:r>
            <a:r>
              <a:rPr lang="tr-TR" sz="1900" b="1" dirty="0"/>
              <a:t> </a:t>
            </a:r>
            <a:r>
              <a:rPr lang="tr-TR" sz="1900" b="1" dirty="0" err="1"/>
              <a:t>dropdown</a:t>
            </a:r>
            <a:r>
              <a:rPr lang="tr-TR" sz="1900" b="1" dirty="0"/>
              <a:t>"&gt;        &lt;a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</a:t>
            </a:r>
            <a:r>
              <a:rPr lang="tr-TR" sz="1900" b="1" dirty="0"/>
              <a:t>-link </a:t>
            </a:r>
            <a:r>
              <a:rPr lang="tr-TR" sz="1900" b="1" dirty="0" err="1"/>
              <a:t>dropdown-toggle</a:t>
            </a:r>
            <a:r>
              <a:rPr lang="tr-TR" sz="1900" b="1" dirty="0"/>
              <a:t>" </a:t>
            </a:r>
            <a:r>
              <a:rPr lang="tr-TR" sz="1900" b="1" dirty="0" err="1"/>
              <a:t>href</a:t>
            </a:r>
            <a:r>
              <a:rPr lang="tr-TR" sz="1900" b="1" dirty="0"/>
              <a:t>="#" </a:t>
            </a:r>
            <a:r>
              <a:rPr lang="tr-TR" sz="1900" b="1" dirty="0" err="1"/>
              <a:t>id</a:t>
            </a:r>
            <a:r>
              <a:rPr lang="tr-TR" sz="1900" b="1" dirty="0"/>
              <a:t>="</a:t>
            </a:r>
            <a:r>
              <a:rPr lang="tr-TR" sz="1900" b="1" dirty="0" err="1"/>
              <a:t>navbarDropdown</a:t>
            </a:r>
            <a:r>
              <a:rPr lang="tr-TR" sz="1900" b="1" dirty="0"/>
              <a:t>" role="</a:t>
            </a:r>
            <a:r>
              <a:rPr lang="tr-TR" sz="1900" b="1" dirty="0" err="1"/>
              <a:t>button</a:t>
            </a:r>
            <a:r>
              <a:rPr lang="tr-TR" sz="1900" b="1" dirty="0"/>
              <a:t>" data-</a:t>
            </a:r>
            <a:r>
              <a:rPr lang="tr-TR" sz="1900" b="1" dirty="0" err="1"/>
              <a:t>toggle</a:t>
            </a:r>
            <a:r>
              <a:rPr lang="tr-TR" sz="1900" b="1" dirty="0"/>
              <a:t>="</a:t>
            </a:r>
            <a:r>
              <a:rPr lang="tr-TR" sz="1900" b="1" dirty="0" err="1"/>
              <a:t>dropdown</a:t>
            </a:r>
            <a:r>
              <a:rPr lang="tr-TR" sz="1900" b="1" dirty="0"/>
              <a:t>" </a:t>
            </a:r>
            <a:r>
              <a:rPr lang="tr-TR" sz="1900" b="1" dirty="0" err="1"/>
              <a:t>aria-haspopup</a:t>
            </a:r>
            <a:r>
              <a:rPr lang="tr-TR" sz="1900" b="1" dirty="0"/>
              <a:t>="</a:t>
            </a:r>
            <a:r>
              <a:rPr lang="tr-TR" sz="1900" b="1" dirty="0" err="1"/>
              <a:t>true</a:t>
            </a:r>
            <a:r>
              <a:rPr lang="tr-TR" sz="1900" b="1" dirty="0"/>
              <a:t>" </a:t>
            </a:r>
            <a:r>
              <a:rPr lang="tr-TR" sz="1900" b="1" dirty="0" err="1"/>
              <a:t>aria-expanded</a:t>
            </a:r>
            <a:r>
              <a:rPr lang="tr-TR" sz="1900" b="1" dirty="0"/>
              <a:t>="</a:t>
            </a:r>
            <a:r>
              <a:rPr lang="tr-TR" sz="1900" b="1" dirty="0" err="1"/>
              <a:t>false</a:t>
            </a:r>
            <a:r>
              <a:rPr lang="tr-TR" sz="1900" b="1" dirty="0"/>
              <a:t>"&gt;          </a:t>
            </a:r>
            <a:r>
              <a:rPr lang="tr-TR" sz="1900" b="1" dirty="0" err="1"/>
              <a:t>Dropdown</a:t>
            </a:r>
            <a:r>
              <a:rPr lang="tr-TR" sz="1900" b="1" dirty="0"/>
              <a:t>        &lt;/a&gt;        &lt;div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dropdown-menu</a:t>
            </a:r>
            <a:r>
              <a:rPr lang="tr-TR" sz="1900" b="1" dirty="0"/>
              <a:t>" </a:t>
            </a:r>
            <a:r>
              <a:rPr lang="tr-TR" sz="1900" b="1" dirty="0" err="1"/>
              <a:t>aria-labelledby</a:t>
            </a:r>
            <a:r>
              <a:rPr lang="tr-TR" sz="1900" b="1" dirty="0"/>
              <a:t>="</a:t>
            </a:r>
            <a:r>
              <a:rPr lang="tr-TR" sz="1900" b="1" dirty="0" err="1"/>
              <a:t>navbarDropdown</a:t>
            </a:r>
            <a:r>
              <a:rPr lang="tr-TR" sz="1900" b="1" dirty="0"/>
              <a:t>"&gt;          &lt;a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dropdown-item</a:t>
            </a:r>
            <a:r>
              <a:rPr lang="tr-TR" sz="1900" b="1" dirty="0"/>
              <a:t>" </a:t>
            </a:r>
            <a:r>
              <a:rPr lang="tr-TR" sz="1900" b="1" dirty="0" err="1"/>
              <a:t>href</a:t>
            </a:r>
            <a:r>
              <a:rPr lang="tr-TR" sz="1900" b="1" dirty="0"/>
              <a:t>="#"&gt;Action&lt;/a&gt;          &lt;a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dropdown-item</a:t>
            </a:r>
            <a:r>
              <a:rPr lang="tr-TR" sz="1900" b="1" dirty="0"/>
              <a:t>" </a:t>
            </a:r>
            <a:r>
              <a:rPr lang="tr-TR" sz="1900" b="1" dirty="0" err="1"/>
              <a:t>href</a:t>
            </a:r>
            <a:r>
              <a:rPr lang="tr-TR" sz="1900" b="1" dirty="0"/>
              <a:t>="#"&gt;</a:t>
            </a:r>
            <a:r>
              <a:rPr lang="tr-TR" sz="1900" b="1" dirty="0" err="1"/>
              <a:t>Another</a:t>
            </a:r>
            <a:r>
              <a:rPr lang="tr-TR" sz="1900" b="1" dirty="0"/>
              <a:t> </a:t>
            </a:r>
            <a:r>
              <a:rPr lang="tr-TR" sz="1900" b="1" dirty="0" err="1"/>
              <a:t>action</a:t>
            </a:r>
            <a:r>
              <a:rPr lang="tr-TR" sz="1900" b="1" dirty="0"/>
              <a:t>&lt;/a&gt;          &lt;div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dropdown-divider</a:t>
            </a:r>
            <a:r>
              <a:rPr lang="tr-TR" sz="1900" b="1" dirty="0"/>
              <a:t>"&gt;&lt;/div&gt;          &lt;a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dropdown-item</a:t>
            </a:r>
            <a:r>
              <a:rPr lang="tr-TR" sz="1900" b="1" dirty="0"/>
              <a:t>" </a:t>
            </a:r>
            <a:r>
              <a:rPr lang="tr-TR" sz="1900" b="1" dirty="0" err="1"/>
              <a:t>href</a:t>
            </a:r>
            <a:r>
              <a:rPr lang="tr-TR" sz="1900" b="1" dirty="0"/>
              <a:t>="#"&gt;</a:t>
            </a:r>
            <a:r>
              <a:rPr lang="tr-TR" sz="1900" b="1" dirty="0" err="1"/>
              <a:t>Something</a:t>
            </a:r>
            <a:r>
              <a:rPr lang="tr-TR" sz="1900" b="1" dirty="0"/>
              <a:t> else here&lt;/a&gt;        &lt;/div&gt;      &lt;/</a:t>
            </a:r>
            <a:r>
              <a:rPr lang="tr-TR" sz="1900" b="1" dirty="0" err="1"/>
              <a:t>li</a:t>
            </a:r>
            <a:r>
              <a:rPr lang="tr-TR" sz="1900" b="1" dirty="0"/>
              <a:t>&gt;      &lt;</a:t>
            </a:r>
            <a:r>
              <a:rPr lang="tr-TR" sz="1900" b="1" dirty="0" err="1"/>
              <a:t>li</a:t>
            </a:r>
            <a:r>
              <a:rPr lang="tr-TR" sz="1900" b="1" dirty="0"/>
              <a:t>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nav-item</a:t>
            </a:r>
            <a:r>
              <a:rPr lang="tr-TR" sz="1900" b="1" dirty="0"/>
              <a:t>"&gt;        &lt;a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nav</a:t>
            </a:r>
            <a:r>
              <a:rPr lang="tr-TR" sz="1900" b="1" dirty="0"/>
              <a:t>-link </a:t>
            </a:r>
            <a:r>
              <a:rPr lang="tr-TR" sz="1900" b="1" dirty="0" err="1"/>
              <a:t>disabled</a:t>
            </a:r>
            <a:r>
              <a:rPr lang="tr-TR" sz="1900" b="1" dirty="0"/>
              <a:t>" </a:t>
            </a:r>
            <a:r>
              <a:rPr lang="tr-TR" sz="1900" b="1" dirty="0" err="1"/>
              <a:t>href</a:t>
            </a:r>
            <a:r>
              <a:rPr lang="tr-TR" sz="1900" b="1" dirty="0"/>
              <a:t>="#"&gt;</a:t>
            </a:r>
            <a:r>
              <a:rPr lang="tr-TR" sz="1900" b="1" dirty="0" err="1"/>
              <a:t>Disabled</a:t>
            </a:r>
            <a:r>
              <a:rPr lang="tr-TR" sz="1900" b="1" dirty="0"/>
              <a:t>&lt;/a&gt;      &lt;/</a:t>
            </a:r>
            <a:r>
              <a:rPr lang="tr-TR" sz="1900" b="1" dirty="0" err="1"/>
              <a:t>li</a:t>
            </a:r>
            <a:r>
              <a:rPr lang="tr-TR" sz="1900" b="1" dirty="0"/>
              <a:t>&gt;    &lt;/</a:t>
            </a:r>
            <a:r>
              <a:rPr lang="tr-TR" sz="1900" b="1" dirty="0" err="1"/>
              <a:t>ul</a:t>
            </a:r>
            <a:r>
              <a:rPr lang="tr-TR" sz="1900" b="1" dirty="0"/>
              <a:t>&gt;    &lt;form </a:t>
            </a:r>
            <a:r>
              <a:rPr lang="tr-TR" sz="1900" b="1" dirty="0" err="1"/>
              <a:t>class</a:t>
            </a:r>
            <a:r>
              <a:rPr lang="tr-TR" sz="1900" b="1" dirty="0"/>
              <a:t>="form-inline my-2 my-lg-0"&gt;      &lt;</a:t>
            </a:r>
            <a:r>
              <a:rPr lang="tr-TR" sz="1900" b="1" dirty="0" err="1"/>
              <a:t>input</a:t>
            </a:r>
            <a:r>
              <a:rPr lang="tr-TR" sz="1900" b="1" dirty="0"/>
              <a:t> </a:t>
            </a:r>
            <a:r>
              <a:rPr lang="tr-TR" sz="1900" b="1" dirty="0" err="1"/>
              <a:t>class</a:t>
            </a:r>
            <a:r>
              <a:rPr lang="tr-TR" sz="1900" b="1" dirty="0"/>
              <a:t>="form-</a:t>
            </a:r>
            <a:r>
              <a:rPr lang="tr-TR" sz="1900" b="1" dirty="0" err="1"/>
              <a:t>control</a:t>
            </a:r>
            <a:r>
              <a:rPr lang="tr-TR" sz="1900" b="1" dirty="0"/>
              <a:t> mr-sm-2" </a:t>
            </a:r>
            <a:r>
              <a:rPr lang="tr-TR" sz="1900" b="1" dirty="0" err="1"/>
              <a:t>type</a:t>
            </a:r>
            <a:r>
              <a:rPr lang="tr-TR" sz="1900" b="1" dirty="0"/>
              <a:t>="</a:t>
            </a:r>
            <a:r>
              <a:rPr lang="tr-TR" sz="1900" b="1" dirty="0" err="1"/>
              <a:t>search</a:t>
            </a:r>
            <a:r>
              <a:rPr lang="tr-TR" sz="1900" b="1" dirty="0"/>
              <a:t>" </a:t>
            </a:r>
            <a:r>
              <a:rPr lang="tr-TR" sz="1900" b="1" dirty="0" err="1"/>
              <a:t>placeholder</a:t>
            </a:r>
            <a:r>
              <a:rPr lang="tr-TR" sz="1900" b="1" dirty="0"/>
              <a:t>="</a:t>
            </a:r>
            <a:r>
              <a:rPr lang="tr-TR" sz="1900" b="1" dirty="0" err="1"/>
              <a:t>Search</a:t>
            </a:r>
            <a:r>
              <a:rPr lang="tr-TR" sz="1900" b="1" dirty="0"/>
              <a:t>" </a:t>
            </a:r>
            <a:r>
              <a:rPr lang="tr-TR" sz="1900" b="1" dirty="0" err="1"/>
              <a:t>aria-label</a:t>
            </a:r>
            <a:r>
              <a:rPr lang="tr-TR" sz="1900" b="1" dirty="0"/>
              <a:t>="</a:t>
            </a:r>
            <a:r>
              <a:rPr lang="tr-TR" sz="1900" b="1" dirty="0" err="1"/>
              <a:t>Search</a:t>
            </a:r>
            <a:r>
              <a:rPr lang="tr-TR" sz="1900" b="1" dirty="0"/>
              <a:t>"&gt;      &lt;</a:t>
            </a:r>
            <a:r>
              <a:rPr lang="tr-TR" sz="1900" b="1" dirty="0" err="1"/>
              <a:t>button</a:t>
            </a:r>
            <a:r>
              <a:rPr lang="tr-TR" sz="1900" b="1" dirty="0"/>
              <a:t> </a:t>
            </a:r>
            <a:r>
              <a:rPr lang="tr-TR" sz="1900" b="1" dirty="0" err="1"/>
              <a:t>class</a:t>
            </a:r>
            <a:r>
              <a:rPr lang="tr-TR" sz="1900" b="1" dirty="0"/>
              <a:t>="</a:t>
            </a:r>
            <a:r>
              <a:rPr lang="tr-TR" sz="1900" b="1" dirty="0" err="1"/>
              <a:t>btn</a:t>
            </a:r>
            <a:r>
              <a:rPr lang="tr-TR" sz="1900" b="1" dirty="0"/>
              <a:t> </a:t>
            </a:r>
            <a:r>
              <a:rPr lang="tr-TR" sz="1900" b="1" dirty="0" err="1"/>
              <a:t>btn-outline-success</a:t>
            </a:r>
            <a:r>
              <a:rPr lang="tr-TR" sz="1900" b="1" dirty="0"/>
              <a:t> my-2 my-sm-0" </a:t>
            </a:r>
            <a:r>
              <a:rPr lang="tr-TR" sz="1900" b="1" dirty="0" err="1"/>
              <a:t>type</a:t>
            </a:r>
            <a:r>
              <a:rPr lang="tr-TR" sz="1900" b="1" dirty="0"/>
              <a:t>="</a:t>
            </a:r>
            <a:r>
              <a:rPr lang="tr-TR" sz="1900" b="1" dirty="0" err="1"/>
              <a:t>submit</a:t>
            </a:r>
            <a:r>
              <a:rPr lang="tr-TR" sz="1900" b="1" dirty="0"/>
              <a:t>"&gt;</a:t>
            </a:r>
            <a:r>
              <a:rPr lang="tr-TR" sz="1900" b="1" dirty="0" err="1"/>
              <a:t>Search</a:t>
            </a:r>
            <a:r>
              <a:rPr lang="tr-TR" sz="1900" b="1" dirty="0"/>
              <a:t>&lt;/</a:t>
            </a:r>
            <a:r>
              <a:rPr lang="tr-TR" sz="1900" b="1" dirty="0" err="1"/>
              <a:t>button</a:t>
            </a:r>
            <a:r>
              <a:rPr lang="tr-TR" sz="1900" b="1" dirty="0"/>
              <a:t>&gt;    &lt;/form&gt;  &lt;/div&gt;&lt;/</a:t>
            </a:r>
            <a:r>
              <a:rPr lang="tr-TR" sz="1900" b="1" dirty="0" err="1"/>
              <a:t>nav</a:t>
            </a:r>
            <a:r>
              <a:rPr lang="tr-TR" sz="1900" b="1" dirty="0"/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204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Devise</a:t>
            </a:r>
            <a:r>
              <a:rPr lang="tr-TR" dirty="0"/>
              <a:t> ile kullanıcı yönetimi devam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</a:t>
            </a:r>
            <a:r>
              <a:rPr lang="tr-TR" dirty="0" err="1"/>
              <a:t>layouts</a:t>
            </a:r>
            <a:r>
              <a:rPr lang="tr-TR" dirty="0"/>
              <a:t>/</a:t>
            </a:r>
            <a:r>
              <a:rPr lang="tr-TR" dirty="0" err="1"/>
              <a:t>application.html.erb</a:t>
            </a:r>
            <a:endParaRPr lang="tr-TR" dirty="0"/>
          </a:p>
          <a:p>
            <a:pPr marL="914400" lvl="2" indent="0">
              <a:buNone/>
            </a:pPr>
            <a:r>
              <a:rPr lang="tr-TR" b="1" dirty="0"/>
              <a:t>&lt;%= </a:t>
            </a:r>
            <a:r>
              <a:rPr lang="tr-TR" b="1" dirty="0" err="1"/>
              <a:t>render</a:t>
            </a:r>
            <a:r>
              <a:rPr lang="tr-TR" b="1" dirty="0"/>
              <a:t> '</a:t>
            </a:r>
            <a:r>
              <a:rPr lang="tr-TR" b="1" dirty="0" err="1"/>
              <a:t>shared</a:t>
            </a:r>
            <a:r>
              <a:rPr lang="tr-TR" b="1" dirty="0"/>
              <a:t>/</a:t>
            </a:r>
            <a:r>
              <a:rPr lang="tr-TR" b="1" dirty="0" err="1"/>
              <a:t>navbar</a:t>
            </a:r>
            <a:r>
              <a:rPr lang="tr-TR" b="1" dirty="0"/>
              <a:t>' %&gt;</a:t>
            </a:r>
          </a:p>
          <a:p>
            <a:pPr marL="914400" lvl="2" indent="0">
              <a:buNone/>
            </a:pPr>
            <a:r>
              <a:rPr lang="tr-TR" b="1" dirty="0"/>
              <a:t>&lt;%= </a:t>
            </a:r>
            <a:r>
              <a:rPr lang="tr-TR" b="1" dirty="0" err="1"/>
              <a:t>yield</a:t>
            </a:r>
            <a:r>
              <a:rPr lang="tr-TR" b="1" dirty="0"/>
              <a:t> %&gt;</a:t>
            </a:r>
          </a:p>
          <a:p>
            <a:pPr marL="914400" lvl="2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55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Paperclip</a:t>
            </a:r>
            <a:r>
              <a:rPr lang="tr-TR" dirty="0"/>
              <a:t> gem ile post tablosuna resim alanı ekleme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err="1"/>
              <a:t>Gemfile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gem "</a:t>
            </a:r>
            <a:r>
              <a:rPr lang="tr-TR" dirty="0" err="1"/>
              <a:t>paperclip</a:t>
            </a:r>
            <a:r>
              <a:rPr lang="tr-TR" dirty="0"/>
              <a:t>" 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paperclip</a:t>
            </a:r>
            <a:r>
              <a:rPr lang="tr-TR" dirty="0"/>
              <a:t> post resim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rake</a:t>
            </a:r>
            <a:r>
              <a:rPr lang="tr-TR" dirty="0"/>
              <a:t> </a:t>
            </a:r>
            <a:r>
              <a:rPr lang="tr-TR" dirty="0" err="1"/>
              <a:t>db:migrate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#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permit</a:t>
            </a:r>
            <a:r>
              <a:rPr lang="tr-TR" dirty="0"/>
              <a:t> listesine yeni </a:t>
            </a:r>
            <a:r>
              <a:rPr lang="tr-TR" dirty="0" err="1"/>
              <a:t>field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.</a:t>
            </a:r>
            <a:r>
              <a:rPr lang="tr-TR" dirty="0" err="1"/>
              <a:t>permit</a:t>
            </a:r>
            <a:r>
              <a:rPr lang="tr-TR" dirty="0"/>
              <a:t>(:</a:t>
            </a:r>
            <a:r>
              <a:rPr lang="tr-TR" dirty="0" err="1"/>
              <a:t>title</a:t>
            </a:r>
            <a:r>
              <a:rPr lang="tr-TR" dirty="0"/>
              <a:t>, :</a:t>
            </a:r>
            <a:r>
              <a:rPr lang="tr-TR" dirty="0" err="1"/>
              <a:t>msg</a:t>
            </a:r>
            <a:r>
              <a:rPr lang="tr-TR" dirty="0"/>
              <a:t>, :resim)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#</a:t>
            </a: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/post/_</a:t>
            </a:r>
            <a:r>
              <a:rPr lang="tr-TR" dirty="0" err="1"/>
              <a:t>form.html.erb</a:t>
            </a:r>
            <a:r>
              <a:rPr lang="tr-TR" dirty="0"/>
              <a:t>  dosyasına yeni </a:t>
            </a:r>
            <a:r>
              <a:rPr lang="tr-TR" dirty="0" err="1"/>
              <a:t>field</a:t>
            </a:r>
            <a:r>
              <a:rPr lang="tr-TR" dirty="0"/>
              <a:t> ekle</a:t>
            </a:r>
          </a:p>
          <a:p>
            <a:pPr marL="457200" lvl="1" indent="0">
              <a:buNone/>
            </a:pPr>
            <a:r>
              <a:rPr lang="tr-TR" dirty="0"/>
              <a:t>&lt;%= </a:t>
            </a:r>
            <a:r>
              <a:rPr lang="tr-TR" dirty="0" err="1"/>
              <a:t>form.file_field</a:t>
            </a:r>
            <a:r>
              <a:rPr lang="tr-TR" dirty="0"/>
              <a:t> :resim%&gt;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App</a:t>
            </a:r>
            <a:r>
              <a:rPr lang="tr-TR" dirty="0"/>
              <a:t>/</a:t>
            </a:r>
            <a:r>
              <a:rPr lang="tr-TR" dirty="0" err="1"/>
              <a:t>models</a:t>
            </a:r>
            <a:r>
              <a:rPr lang="tr-TR" dirty="0"/>
              <a:t>/</a:t>
            </a:r>
            <a:r>
              <a:rPr lang="tr-TR" dirty="0" err="1"/>
              <a:t>post.rb</a:t>
            </a:r>
            <a:endParaRPr lang="tr-TR" dirty="0"/>
          </a:p>
          <a:p>
            <a:pPr marL="457200" lvl="1" indent="0">
              <a:buNone/>
            </a:pPr>
            <a:r>
              <a:rPr lang="tr-TR" sz="1700" dirty="0" err="1"/>
              <a:t>has_attached_file</a:t>
            </a:r>
            <a:r>
              <a:rPr lang="tr-TR" sz="1700" dirty="0"/>
              <a:t> :resim, </a:t>
            </a:r>
            <a:r>
              <a:rPr lang="tr-TR" sz="1700" dirty="0" err="1"/>
              <a:t>styles</a:t>
            </a:r>
            <a:r>
              <a:rPr lang="tr-TR" sz="1700" dirty="0"/>
              <a:t>: { </a:t>
            </a:r>
            <a:r>
              <a:rPr lang="tr-TR" sz="1700" dirty="0" err="1"/>
              <a:t>medium</a:t>
            </a:r>
            <a:r>
              <a:rPr lang="tr-TR" sz="1700" dirty="0"/>
              <a:t>: "300x300&gt;", </a:t>
            </a:r>
            <a:r>
              <a:rPr lang="tr-TR" sz="1700" dirty="0" err="1"/>
              <a:t>thumb</a:t>
            </a:r>
            <a:r>
              <a:rPr lang="tr-TR" sz="1700" dirty="0"/>
              <a:t>: "100x100&gt;" }, </a:t>
            </a:r>
            <a:r>
              <a:rPr lang="tr-TR" sz="1700" dirty="0" err="1"/>
              <a:t>default_url</a:t>
            </a:r>
            <a:r>
              <a:rPr lang="tr-TR" sz="1700" dirty="0"/>
              <a:t>: "/</a:t>
            </a:r>
            <a:r>
              <a:rPr lang="tr-TR" sz="1700" dirty="0" err="1"/>
              <a:t>images</a:t>
            </a:r>
            <a:r>
              <a:rPr lang="tr-TR" sz="1700" dirty="0"/>
              <a:t>/:</a:t>
            </a:r>
            <a:r>
              <a:rPr lang="tr-TR" sz="1700" dirty="0" err="1"/>
              <a:t>style</a:t>
            </a:r>
            <a:r>
              <a:rPr lang="tr-TR" sz="1700" dirty="0"/>
              <a:t>/missing.png"</a:t>
            </a:r>
          </a:p>
          <a:p>
            <a:pPr marL="457200" lvl="1" indent="0">
              <a:buNone/>
            </a:pPr>
            <a:r>
              <a:rPr lang="tr-TR" dirty="0"/>
              <a:t> </a:t>
            </a:r>
            <a:r>
              <a:rPr lang="tr-TR" dirty="0" err="1"/>
              <a:t>validates_attachment_content_type</a:t>
            </a:r>
            <a:r>
              <a:rPr lang="tr-TR" dirty="0"/>
              <a:t> :resim, </a:t>
            </a:r>
            <a:r>
              <a:rPr lang="tr-TR" dirty="0" err="1"/>
              <a:t>content_type</a:t>
            </a:r>
            <a:r>
              <a:rPr lang="tr-TR" dirty="0"/>
              <a:t>: /\</a:t>
            </a:r>
            <a:r>
              <a:rPr lang="tr-TR" dirty="0" err="1"/>
              <a:t>Aimage</a:t>
            </a:r>
            <a:r>
              <a:rPr lang="tr-TR" dirty="0"/>
              <a:t>\/.*\z/</a:t>
            </a:r>
          </a:p>
        </p:txBody>
      </p:sp>
    </p:spTree>
    <p:extLst>
      <p:ext uri="{BB962C8B-B14F-4D97-AF65-F5344CB8AC3E}">
        <p14:creationId xmlns:p14="http://schemas.microsoft.com/office/powerpoint/2010/main" val="364009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353</Words>
  <Application>Microsoft Office PowerPoint</Application>
  <PresentationFormat>Geniş ekran</PresentationFormat>
  <Paragraphs>66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Rails</vt:lpstr>
      <vt:lpstr>Root sayfası verme</vt:lpstr>
      <vt:lpstr>Alias Verme</vt:lpstr>
      <vt:lpstr>Gemfile</vt:lpstr>
      <vt:lpstr>Bootstrap/Jquery</vt:lpstr>
      <vt:lpstr>Devise ile kullanıcı yönetimi</vt:lpstr>
      <vt:lpstr>Devise ile kullanıcı yönetimi devam</vt:lpstr>
      <vt:lpstr>Devise ile kullanıcı yönetimi devam</vt:lpstr>
      <vt:lpstr>Paperclip gem ile post tablosuna resim alanı ekleme</vt:lpstr>
      <vt:lpstr>Resimlerin view’da gösterilmesi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</dc:title>
  <dc:creator>ysantur@gmail.com</dc:creator>
  <cp:lastModifiedBy>Hoca</cp:lastModifiedBy>
  <cp:revision>40</cp:revision>
  <dcterms:created xsi:type="dcterms:W3CDTF">2018-08-08T12:35:23Z</dcterms:created>
  <dcterms:modified xsi:type="dcterms:W3CDTF">2018-11-30T11:04:33Z</dcterms:modified>
</cp:coreProperties>
</file>