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1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8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86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5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2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4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5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86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4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80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8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İlişkiler, Yetki denetimi, Çoklu dil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32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2</a:t>
            </a:r>
            <a:r>
              <a:rPr lang="tr-TR" dirty="0" smtClean="0"/>
              <a:t>) </a:t>
            </a:r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application.rb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#mevcut dil dosyalarını ve </a:t>
            </a:r>
            <a:r>
              <a:rPr lang="tr-TR" dirty="0" err="1" smtClean="0"/>
              <a:t>default</a:t>
            </a:r>
            <a:r>
              <a:rPr lang="tr-TR" dirty="0" smtClean="0"/>
              <a:t> olanı tanımlıyoruz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fr-FR" dirty="0" smtClean="0"/>
              <a:t>	config.i18n.available_locales = [:</a:t>
            </a:r>
            <a:r>
              <a:rPr lang="fr-FR" dirty="0" err="1" smtClean="0"/>
              <a:t>en,:tr</a:t>
            </a:r>
            <a:r>
              <a:rPr lang="fr-FR" dirty="0" smtClean="0"/>
              <a:t>]</a:t>
            </a:r>
          </a:p>
          <a:p>
            <a:pPr marL="0" indent="0">
              <a:buNone/>
            </a:pPr>
            <a:r>
              <a:rPr lang="fr-FR" dirty="0" smtClean="0"/>
              <a:t>	config.i18n.default_locale = :en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52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3) </a:t>
            </a:r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locales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#klasörünün altına, her bir dil dosyası için </a:t>
            </a:r>
            <a:r>
              <a:rPr lang="tr-TR" dirty="0" err="1" smtClean="0"/>
              <a:t>tr.yml</a:t>
            </a:r>
            <a:r>
              <a:rPr lang="tr-TR" dirty="0" smtClean="0"/>
              <a:t> şeklinde oluşturuyoruz</a:t>
            </a:r>
          </a:p>
          <a:p>
            <a:pPr marL="0" indent="0">
              <a:buNone/>
            </a:pPr>
            <a:r>
              <a:rPr lang="tr-TR" dirty="0" smtClean="0"/>
              <a:t>Dosya yapısı aşağıda şekilde: tr dil için </a:t>
            </a:r>
            <a:r>
              <a:rPr lang="tr-TR" dirty="0" err="1" smtClean="0"/>
              <a:t>welcome</a:t>
            </a:r>
            <a:r>
              <a:rPr lang="tr-TR" dirty="0" smtClean="0"/>
              <a:t> değişkenin içeriği «uygulamaya </a:t>
            </a:r>
            <a:r>
              <a:rPr lang="tr-TR" dirty="0" err="1" smtClean="0"/>
              <a:t>hoşgeldiniz</a:t>
            </a:r>
            <a:r>
              <a:rPr lang="tr-TR" dirty="0" smtClean="0"/>
              <a:t>» oluyor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tr: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welcome</a:t>
            </a:r>
            <a:r>
              <a:rPr lang="tr-TR" dirty="0" smtClean="0"/>
              <a:t>: "Uygulamaya </a:t>
            </a:r>
            <a:r>
              <a:rPr lang="tr-TR" dirty="0" err="1" smtClean="0"/>
              <a:t>Hoşgeldiniz</a:t>
            </a:r>
            <a:r>
              <a:rPr lang="tr-TR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19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4</a:t>
            </a:r>
            <a:r>
              <a:rPr lang="tr-TR" dirty="0" smtClean="0"/>
              <a:t>) Görünümlerde dil dosyasından </a:t>
            </a:r>
            <a:r>
              <a:rPr lang="tr-TR" dirty="0" err="1" smtClean="0"/>
              <a:t>render</a:t>
            </a:r>
            <a:r>
              <a:rPr lang="tr-TR" dirty="0" smtClean="0"/>
              <a:t> etmek için</a:t>
            </a:r>
          </a:p>
          <a:p>
            <a:pPr marL="0" indent="0">
              <a:buNone/>
            </a:pPr>
            <a:r>
              <a:rPr lang="tr-TR" dirty="0" smtClean="0"/>
              <a:t>	 </a:t>
            </a:r>
            <a:r>
              <a:rPr lang="tr-TR" b="1" dirty="0" smtClean="0"/>
              <a:t>&lt;%= t '</a:t>
            </a:r>
            <a:r>
              <a:rPr lang="tr-TR" b="1" dirty="0" err="1" smtClean="0"/>
              <a:t>welcome</a:t>
            </a:r>
            <a:r>
              <a:rPr lang="tr-TR" b="1" dirty="0" smtClean="0"/>
              <a:t>'%&gt;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Örneğin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dosyasımızda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310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5) Son olarak </a:t>
            </a:r>
            <a:r>
              <a:rPr lang="tr-TR" dirty="0" err="1" smtClean="0"/>
              <a:t>navbarda</a:t>
            </a:r>
            <a:r>
              <a:rPr lang="tr-TR" dirty="0" smtClean="0"/>
              <a:t> dil linki oluşturmak</a:t>
            </a:r>
          </a:p>
          <a:p>
            <a:pPr marL="0" indent="0">
              <a:buNone/>
            </a:pPr>
            <a:r>
              <a:rPr lang="tr-TR" dirty="0" smtClean="0"/>
              <a:t>	</a:t>
            </a:r>
          </a:p>
          <a:p>
            <a:pPr marL="0" indent="0">
              <a:buNone/>
            </a:pPr>
            <a:r>
              <a:rPr lang="en-US" b="1" dirty="0" smtClean="0"/>
              <a:t>&lt;%= </a:t>
            </a:r>
            <a:r>
              <a:rPr lang="en-US" b="1" dirty="0" err="1" smtClean="0"/>
              <a:t>link_to</a:t>
            </a:r>
            <a:r>
              <a:rPr lang="en-US" b="1" dirty="0" smtClean="0"/>
              <a:t> "</a:t>
            </a:r>
            <a:r>
              <a:rPr lang="en-US" b="1" dirty="0" err="1" smtClean="0"/>
              <a:t>En</a:t>
            </a:r>
            <a:r>
              <a:rPr lang="en-US" b="1" dirty="0" smtClean="0"/>
              <a:t>",{:locale =&gt; "</a:t>
            </a:r>
            <a:r>
              <a:rPr lang="en-US" b="1" dirty="0" err="1" smtClean="0"/>
              <a:t>en</a:t>
            </a:r>
            <a:r>
              <a:rPr lang="en-US" b="1" dirty="0" smtClean="0"/>
              <a:t>"} %&gt;</a:t>
            </a:r>
          </a:p>
          <a:p>
            <a:pPr marL="0" indent="0">
              <a:buNone/>
            </a:pPr>
            <a:r>
              <a:rPr lang="en-US" b="1" dirty="0" smtClean="0"/>
              <a:t>&lt;%= </a:t>
            </a:r>
            <a:r>
              <a:rPr lang="en-US" b="1" dirty="0" err="1" smtClean="0"/>
              <a:t>link_to</a:t>
            </a:r>
            <a:r>
              <a:rPr lang="en-US" b="1" dirty="0" smtClean="0"/>
              <a:t> "</a:t>
            </a:r>
            <a:r>
              <a:rPr lang="en-US" b="1" dirty="0" err="1" smtClean="0"/>
              <a:t>Tr</a:t>
            </a:r>
            <a:r>
              <a:rPr lang="en-US" b="1" dirty="0" smtClean="0"/>
              <a:t>",{:locale =&gt; "</a:t>
            </a:r>
            <a:r>
              <a:rPr lang="en-US" b="1" dirty="0" err="1" smtClean="0"/>
              <a:t>tr</a:t>
            </a:r>
            <a:r>
              <a:rPr lang="en-US" b="1" dirty="0" smtClean="0"/>
              <a:t>"} %&gt;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777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Rails</a:t>
            </a:r>
            <a:r>
              <a:rPr lang="tr-TR" dirty="0" smtClean="0"/>
              <a:t> uygulaması için </a:t>
            </a:r>
            <a:r>
              <a:rPr lang="tr-TR" dirty="0" err="1" smtClean="0"/>
              <a:t>admin</a:t>
            </a:r>
            <a:r>
              <a:rPr lang="tr-TR" dirty="0" smtClean="0"/>
              <a:t> paneli </a:t>
            </a:r>
            <a:r>
              <a:rPr lang="tr-TR" dirty="0" smtClean="0"/>
              <a:t>oluşturur</a:t>
            </a:r>
            <a:endParaRPr lang="tr-TR" dirty="0"/>
          </a:p>
          <a:p>
            <a:r>
              <a:rPr lang="tr-TR" dirty="0"/>
              <a:t>gem </a:t>
            </a:r>
            <a:r>
              <a:rPr lang="tr-TR" dirty="0" smtClean="0"/>
              <a:t>'</a:t>
            </a:r>
            <a:r>
              <a:rPr lang="tr-TR" dirty="0" err="1" smtClean="0"/>
              <a:t>activeadmin</a:t>
            </a:r>
            <a:r>
              <a:rPr lang="tr-TR" dirty="0" smtClean="0"/>
              <a:t>'  #</a:t>
            </a:r>
            <a:r>
              <a:rPr lang="tr-TR" dirty="0" err="1" smtClean="0"/>
              <a:t>Gemfile</a:t>
            </a:r>
            <a:endParaRPr lang="tr-TR" dirty="0" smtClean="0"/>
          </a:p>
          <a:p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active_admin:install</a:t>
            </a:r>
            <a:endParaRPr lang="tr-TR" dirty="0"/>
          </a:p>
          <a:p>
            <a:r>
              <a:rPr lang="tr-TR" dirty="0" err="1"/>
              <a:t>rake</a:t>
            </a:r>
            <a:r>
              <a:rPr lang="tr-TR" dirty="0"/>
              <a:t> </a:t>
            </a:r>
            <a:r>
              <a:rPr lang="tr-TR" dirty="0" err="1"/>
              <a:t>db:migrate</a:t>
            </a:r>
            <a:endParaRPr lang="tr-TR" dirty="0"/>
          </a:p>
          <a:p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active_admin:resource</a:t>
            </a:r>
            <a:r>
              <a:rPr lang="tr-TR" dirty="0"/>
              <a:t> </a:t>
            </a:r>
            <a:r>
              <a:rPr lang="tr-TR" i="1" dirty="0" err="1" smtClean="0"/>
              <a:t>Tablo_İsmi</a:t>
            </a:r>
            <a:endParaRPr lang="tr-TR" i="1" dirty="0" smtClean="0"/>
          </a:p>
          <a:p>
            <a:r>
              <a:rPr lang="tr-TR" dirty="0" smtClean="0"/>
              <a:t>#</a:t>
            </a:r>
            <a:r>
              <a:rPr lang="tr-TR" dirty="0" err="1" smtClean="0"/>
              <a:t>Tablo_ismi</a:t>
            </a:r>
            <a:r>
              <a:rPr lang="tr-TR" dirty="0" smtClean="0"/>
              <a:t> </a:t>
            </a:r>
            <a:r>
              <a:rPr lang="tr-TR" dirty="0" err="1" smtClean="0"/>
              <a:t>admin</a:t>
            </a:r>
            <a:r>
              <a:rPr lang="tr-TR" dirty="0" smtClean="0"/>
              <a:t> </a:t>
            </a:r>
            <a:r>
              <a:rPr lang="tr-TR" dirty="0" err="1" smtClean="0"/>
              <a:t>arayüzüne</a:t>
            </a:r>
            <a:r>
              <a:rPr lang="tr-TR" dirty="0" smtClean="0"/>
              <a:t> dahil edilecek tablo isimleri olmalıdır.</a:t>
            </a:r>
            <a:endParaRPr lang="tr-TR" dirty="0" smtClean="0"/>
          </a:p>
          <a:p>
            <a:r>
              <a:rPr lang="tr-TR" dirty="0" smtClean="0"/>
              <a:t>#</a:t>
            </a:r>
            <a:r>
              <a:rPr lang="tr-TR" i="1" u="sng" dirty="0" smtClean="0"/>
              <a:t>Alttaki satır </a:t>
            </a:r>
            <a:r>
              <a:rPr lang="tr-TR" sz="3200" b="1" i="1" u="sng" dirty="0" err="1" smtClean="0"/>
              <a:t>rails</a:t>
            </a:r>
            <a:r>
              <a:rPr lang="tr-TR" sz="3200" b="1" i="1" u="sng" dirty="0" smtClean="0"/>
              <a:t> c </a:t>
            </a:r>
            <a:r>
              <a:rPr lang="tr-TR" i="1" u="sng" dirty="0" smtClean="0"/>
              <a:t>ortamında eklenecek</a:t>
            </a:r>
            <a:endParaRPr lang="tr-TR" i="1" u="sng" dirty="0"/>
          </a:p>
          <a:p>
            <a:endParaRPr lang="tr-TR" dirty="0" smtClean="0"/>
          </a:p>
          <a:p>
            <a:r>
              <a:rPr lang="tr-TR" dirty="0" smtClean="0"/>
              <a:t>/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67984" y="5127074"/>
            <a:ext cx="7842422" cy="21544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100" dirty="0" err="1">
                <a:solidFill>
                  <a:srgbClr val="2B91AF"/>
                </a:solidFill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AdminUser.create</a:t>
            </a:r>
            <a:r>
              <a:rPr lang="tr-TR" altLang="tr-TR" sz="1100" dirty="0">
                <a:solidFill>
                  <a:srgbClr val="2B91AF"/>
                </a:solidFill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(email:"yonetici@yonetim.com",password:"123123",password_confirmation:"123123")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351" y="2247251"/>
            <a:ext cx="3952542" cy="14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Admin</a:t>
            </a:r>
            <a:r>
              <a:rPr lang="tr-TR" dirty="0" smtClean="0"/>
              <a:t> panelinde post modeli için örnek </a:t>
            </a:r>
            <a:r>
              <a:rPr lang="tr-TR" dirty="0" err="1" smtClean="0"/>
              <a:t>editleme</a:t>
            </a:r>
            <a:r>
              <a:rPr lang="tr-TR" smtClean="0"/>
              <a:t> işlemi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2" y="2207740"/>
            <a:ext cx="7751806" cy="43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1-1</a:t>
            </a:r>
          </a:p>
          <a:p>
            <a:r>
              <a:rPr lang="tr-TR" dirty="0" smtClean="0"/>
              <a:t>1-Many</a:t>
            </a:r>
          </a:p>
          <a:p>
            <a:r>
              <a:rPr lang="tr-TR" dirty="0" err="1" smtClean="0"/>
              <a:t>Many-Many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1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1-Many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Kitap uygulaması</a:t>
            </a:r>
          </a:p>
          <a:p>
            <a:r>
              <a:rPr lang="tr-TR" dirty="0" smtClean="0"/>
              <a:t>User-Kitap arasında ilişki kurarsak</a:t>
            </a:r>
          </a:p>
          <a:p>
            <a:r>
              <a:rPr lang="tr-TR" dirty="0" smtClean="0"/>
              <a:t>Bir kullanıcının birden fazla kitabı olabilir</a:t>
            </a:r>
          </a:p>
          <a:p>
            <a:r>
              <a:rPr lang="tr-TR" dirty="0" smtClean="0"/>
              <a:t>Bir kitap-tek bir kullanıcıya bağlıdır</a:t>
            </a:r>
          </a:p>
          <a:p>
            <a:pPr lvl="1"/>
            <a:r>
              <a:rPr lang="tr-TR" dirty="0" smtClean="0"/>
              <a:t>User – Kitap</a:t>
            </a:r>
          </a:p>
          <a:p>
            <a:pPr lvl="1"/>
            <a:r>
              <a:rPr lang="tr-TR" dirty="0" smtClean="0"/>
              <a:t>1- </a:t>
            </a:r>
            <a:r>
              <a:rPr lang="tr-TR" dirty="0" err="1" smtClean="0"/>
              <a:t>Many</a:t>
            </a:r>
            <a:endParaRPr lang="tr-TR" dirty="0"/>
          </a:p>
          <a:p>
            <a:pPr lvl="1"/>
            <a:r>
              <a:rPr lang="tr-TR" dirty="0" smtClean="0"/>
              <a:t>Konuşma dilinde alinin tüm kitapları (yada alinin sayfası/yazıları) diyebiliriz</a:t>
            </a:r>
          </a:p>
          <a:p>
            <a:pPr lvl="1"/>
            <a:r>
              <a:rPr lang="tr-TR" dirty="0" err="1" smtClean="0"/>
              <a:t>user.kitaps.all</a:t>
            </a:r>
            <a:r>
              <a:rPr lang="tr-TR" dirty="0" smtClean="0"/>
              <a:t> (</a:t>
            </a:r>
            <a:r>
              <a:rPr lang="tr-TR" dirty="0" err="1" smtClean="0"/>
              <a:t>db</a:t>
            </a:r>
            <a:r>
              <a:rPr lang="tr-TR" dirty="0" smtClean="0"/>
              <a:t> karşılığı)</a:t>
            </a:r>
          </a:p>
        </p:txBody>
      </p:sp>
    </p:spTree>
    <p:extLst>
      <p:ext uri="{BB962C8B-B14F-4D97-AF65-F5344CB8AC3E}">
        <p14:creationId xmlns:p14="http://schemas.microsoft.com/office/powerpoint/2010/main" val="670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1-Many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/>
              <a:t>#Terminal komutları</a:t>
            </a:r>
            <a:r>
              <a:rPr lang="en-US" dirty="0" smtClean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 </a:t>
            </a:r>
            <a:r>
              <a:rPr lang="en-US" b="1" dirty="0" smtClean="0"/>
              <a:t>rails </a:t>
            </a:r>
            <a:r>
              <a:rPr lang="en-US" b="1" dirty="0"/>
              <a:t>g  migration </a:t>
            </a:r>
            <a:r>
              <a:rPr lang="en-US" b="1" dirty="0" err="1"/>
              <a:t>AddUserToKitaps</a:t>
            </a:r>
            <a:r>
              <a:rPr lang="en-US" b="1" dirty="0"/>
              <a:t> </a:t>
            </a:r>
            <a:r>
              <a:rPr lang="en-US" b="1" dirty="0" err="1" smtClean="0"/>
              <a:t>user:references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 </a:t>
            </a:r>
            <a:r>
              <a:rPr lang="tr-TR" b="1" dirty="0" err="1" smtClean="0"/>
              <a:t>rake</a:t>
            </a:r>
            <a:r>
              <a:rPr lang="tr-TR" b="1" dirty="0" smtClean="0"/>
              <a:t> </a:t>
            </a:r>
            <a:r>
              <a:rPr lang="tr-TR" b="1" dirty="0" err="1" smtClean="0"/>
              <a:t>db:migrate</a:t>
            </a:r>
            <a:endParaRPr lang="tr-TR" b="1" dirty="0" smtClean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smtClean="0"/>
              <a:t>kitap tablosuna </a:t>
            </a:r>
            <a:r>
              <a:rPr lang="tr-TR" dirty="0" err="1" smtClean="0"/>
              <a:t>user</a:t>
            </a:r>
            <a:r>
              <a:rPr lang="tr-TR" dirty="0" smtClean="0"/>
              <a:t> alanı ekledik ve bunu referans yaptık</a:t>
            </a:r>
          </a:p>
          <a:p>
            <a:pPr marL="0" indent="0">
              <a:buNone/>
            </a:pPr>
            <a:r>
              <a:rPr lang="tr-TR" b="1" dirty="0" err="1"/>
              <a:t>has_many</a:t>
            </a:r>
            <a:r>
              <a:rPr lang="tr-TR" b="1" dirty="0"/>
              <a:t> </a:t>
            </a:r>
            <a:r>
              <a:rPr lang="tr-TR" b="1" dirty="0" smtClean="0"/>
              <a:t>:</a:t>
            </a:r>
            <a:r>
              <a:rPr lang="tr-TR" b="1" dirty="0" err="1" smtClean="0"/>
              <a:t>kitaps</a:t>
            </a:r>
            <a:endParaRPr lang="tr-TR" b="1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#User </a:t>
            </a:r>
            <a:r>
              <a:rPr lang="tr-TR" dirty="0" smtClean="0"/>
              <a:t>modeline eklenecek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belongs_to</a:t>
            </a:r>
            <a:r>
              <a:rPr lang="tr-TR" b="1" dirty="0"/>
              <a:t> :</a:t>
            </a:r>
            <a:r>
              <a:rPr lang="tr-TR" b="1" dirty="0" err="1" smtClean="0"/>
              <a:t>user</a:t>
            </a:r>
            <a:endParaRPr lang="tr-TR" b="1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#Kitap </a:t>
            </a:r>
            <a:r>
              <a:rPr lang="tr-TR" dirty="0" smtClean="0"/>
              <a:t>modeline eklenecek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26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Post_controller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Aşağıdaki satır </a:t>
            </a:r>
            <a:r>
              <a:rPr lang="tr-TR" dirty="0" err="1" smtClean="0"/>
              <a:t>app</a:t>
            </a:r>
            <a:r>
              <a:rPr lang="tr-TR" dirty="0" smtClean="0"/>
              <a:t>/</a:t>
            </a:r>
            <a:r>
              <a:rPr lang="tr-TR" dirty="0" err="1" smtClean="0"/>
              <a:t>controllers</a:t>
            </a:r>
            <a:r>
              <a:rPr lang="tr-TR" dirty="0" smtClean="0"/>
              <a:t>/</a:t>
            </a:r>
            <a:r>
              <a:rPr lang="tr-TR" dirty="0" err="1" smtClean="0"/>
              <a:t>kitap_controller.rb</a:t>
            </a:r>
            <a:r>
              <a:rPr lang="tr-TR" dirty="0" smtClean="0"/>
              <a:t> içindeki </a:t>
            </a:r>
            <a:r>
              <a:rPr lang="tr-TR" dirty="0" err="1" smtClean="0"/>
              <a:t>create</a:t>
            </a:r>
            <a:r>
              <a:rPr lang="tr-TR" dirty="0" smtClean="0"/>
              <a:t> metodunun içine yazılacak</a:t>
            </a:r>
          </a:p>
          <a:p>
            <a:pPr marL="457200" lvl="1" indent="0">
              <a:buNone/>
            </a:pPr>
            <a:r>
              <a:rPr lang="tr-TR" dirty="0" smtClean="0"/>
              <a:t>@</a:t>
            </a:r>
            <a:r>
              <a:rPr lang="tr-TR" b="1" dirty="0" err="1" smtClean="0"/>
              <a:t>kitap.user</a:t>
            </a:r>
            <a:r>
              <a:rPr lang="tr-TR" b="1" dirty="0" smtClean="0"/>
              <a:t>=</a:t>
            </a:r>
            <a:r>
              <a:rPr lang="tr-TR" b="1" dirty="0" err="1" smtClean="0"/>
              <a:t>current_user</a:t>
            </a:r>
            <a:endParaRPr lang="tr-TR" b="1" dirty="0" smtClean="0"/>
          </a:p>
          <a:p>
            <a:endParaRPr lang="tr-TR" dirty="0"/>
          </a:p>
          <a:p>
            <a:r>
              <a:rPr lang="tr-TR" dirty="0" err="1" smtClean="0"/>
              <a:t>App</a:t>
            </a:r>
            <a:r>
              <a:rPr lang="tr-TR" dirty="0" smtClean="0"/>
              <a:t>/</a:t>
            </a:r>
            <a:r>
              <a:rPr lang="tr-TR" dirty="0" err="1" smtClean="0"/>
              <a:t>views</a:t>
            </a:r>
            <a:r>
              <a:rPr lang="tr-TR" dirty="0" smtClean="0"/>
              <a:t>/</a:t>
            </a:r>
            <a:r>
              <a:rPr lang="tr-TR" dirty="0" err="1" smtClean="0"/>
              <a:t>kitaps</a:t>
            </a:r>
            <a:r>
              <a:rPr lang="tr-TR" dirty="0" smtClean="0"/>
              <a:t>/</a:t>
            </a:r>
            <a:r>
              <a:rPr lang="tr-TR" dirty="0" err="1" smtClean="0"/>
              <a:t>index.html.erb</a:t>
            </a:r>
            <a:r>
              <a:rPr lang="tr-TR" dirty="0" smtClean="0"/>
              <a:t> </a:t>
            </a:r>
            <a:r>
              <a:rPr lang="tr-TR" dirty="0" smtClean="0"/>
              <a:t>sayfasında </a:t>
            </a:r>
            <a:r>
              <a:rPr lang="tr-TR" dirty="0" smtClean="0"/>
              <a:t>kitabı oluşturan kullanıcı bilgisini görüntüleme </a:t>
            </a:r>
          </a:p>
          <a:p>
            <a:pPr marL="457200" lvl="1" indent="0">
              <a:buNone/>
            </a:pPr>
            <a:r>
              <a:rPr lang="tr-TR" b="1" dirty="0" smtClean="0"/>
              <a:t>&lt;</a:t>
            </a:r>
            <a:r>
              <a:rPr lang="tr-TR" b="1" dirty="0" err="1" smtClean="0"/>
              <a:t>td</a:t>
            </a:r>
            <a:r>
              <a:rPr lang="tr-TR" b="1" dirty="0" smtClean="0"/>
              <a:t>&gt;&lt;%= </a:t>
            </a:r>
            <a:r>
              <a:rPr lang="tr-TR" b="1" dirty="0" err="1" smtClean="0"/>
              <a:t>kitap.user.email</a:t>
            </a:r>
            <a:r>
              <a:rPr lang="tr-TR" b="1" dirty="0" smtClean="0"/>
              <a:t> %&gt;&lt;/</a:t>
            </a:r>
            <a:r>
              <a:rPr lang="tr-TR" b="1" dirty="0" err="1" smtClean="0"/>
              <a:t>td</a:t>
            </a:r>
            <a:r>
              <a:rPr lang="tr-TR" b="1" dirty="0" smtClean="0"/>
              <a:t>&gt;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620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</a:t>
            </a:r>
            <a:r>
              <a:rPr lang="tr-TR" dirty="0" smtClean="0"/>
              <a:t>Denetimi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a</a:t>
            </a:r>
            <a:r>
              <a:rPr lang="tr-TR" dirty="0" err="1" smtClean="0"/>
              <a:t>pp</a:t>
            </a:r>
            <a:r>
              <a:rPr lang="tr-TR" dirty="0" smtClean="0"/>
              <a:t>/</a:t>
            </a:r>
            <a:r>
              <a:rPr lang="tr-TR" dirty="0" err="1" smtClean="0"/>
              <a:t>controller</a:t>
            </a:r>
            <a:r>
              <a:rPr lang="tr-TR" dirty="0" smtClean="0"/>
              <a:t>/</a:t>
            </a:r>
            <a:r>
              <a:rPr lang="tr-TR" dirty="0" err="1" smtClean="0"/>
              <a:t>kitap_controller.rb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b="1" dirty="0" err="1" smtClean="0"/>
              <a:t>before_action</a:t>
            </a:r>
            <a:r>
              <a:rPr lang="tr-TR" b="1" dirty="0" smtClean="0"/>
              <a:t> </a:t>
            </a:r>
            <a:r>
              <a:rPr lang="tr-TR" b="1" dirty="0" smtClean="0"/>
              <a:t>:</a:t>
            </a:r>
            <a:r>
              <a:rPr lang="tr-TR" b="1" dirty="0" err="1" smtClean="0"/>
              <a:t>authenticate_user</a:t>
            </a:r>
            <a:r>
              <a:rPr lang="tr-TR" b="1" dirty="0" smtClean="0"/>
              <a:t>!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#Bu satır </a:t>
            </a:r>
            <a:r>
              <a:rPr lang="tr-TR" dirty="0" err="1" smtClean="0"/>
              <a:t>login</a:t>
            </a:r>
            <a:r>
              <a:rPr lang="tr-TR" dirty="0" smtClean="0"/>
              <a:t> olmadan kitap oluşturmayı/silmeyi engeller!</a:t>
            </a:r>
          </a:p>
          <a:p>
            <a:pPr marL="0" indent="0">
              <a:buNone/>
            </a:pPr>
            <a:r>
              <a:rPr lang="tr-TR" dirty="0" smtClean="0"/>
              <a:t>#Ancak her kullanıcı silme/</a:t>
            </a:r>
            <a:r>
              <a:rPr lang="tr-TR" dirty="0" err="1" smtClean="0"/>
              <a:t>update</a:t>
            </a:r>
            <a:r>
              <a:rPr lang="tr-TR" dirty="0" smtClean="0"/>
              <a:t> işleminde kendi oluşturduğu kitaplar için yapabilmeli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11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Yetki denetimi, </a:t>
            </a:r>
            <a:r>
              <a:rPr lang="tr-TR" dirty="0" err="1" smtClean="0"/>
              <a:t>kitap_controller</a:t>
            </a:r>
            <a:r>
              <a:rPr lang="tr-TR" dirty="0" smtClean="0"/>
              <a:t> içinde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app</a:t>
            </a:r>
            <a:r>
              <a:rPr lang="tr-TR" dirty="0" smtClean="0"/>
              <a:t>/</a:t>
            </a:r>
            <a:r>
              <a:rPr lang="tr-TR" dirty="0" err="1" smtClean="0"/>
              <a:t>controller</a:t>
            </a:r>
            <a:r>
              <a:rPr lang="tr-TR" dirty="0" smtClean="0"/>
              <a:t>/</a:t>
            </a:r>
            <a:r>
              <a:rPr lang="tr-TR" dirty="0" err="1" smtClean="0"/>
              <a:t>kitap_controller.rb</a:t>
            </a:r>
            <a:r>
              <a:rPr lang="tr-TR" dirty="0" smtClean="0"/>
              <a:t> 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err="1" smtClean="0"/>
              <a:t>before_action</a:t>
            </a:r>
            <a:r>
              <a:rPr lang="tr-TR" b="1" dirty="0" smtClean="0"/>
              <a:t> </a:t>
            </a:r>
            <a:r>
              <a:rPr lang="tr-TR" b="1" dirty="0"/>
              <a:t>:kontrol, </a:t>
            </a:r>
            <a:r>
              <a:rPr lang="tr-TR" b="1" dirty="0" err="1"/>
              <a:t>only</a:t>
            </a:r>
            <a:r>
              <a:rPr lang="tr-TR" b="1" dirty="0"/>
              <a:t>: [:</a:t>
            </a:r>
            <a:r>
              <a:rPr lang="tr-TR" b="1" dirty="0" err="1"/>
              <a:t>edit</a:t>
            </a:r>
            <a:r>
              <a:rPr lang="tr-TR" b="1" dirty="0"/>
              <a:t>, :</a:t>
            </a:r>
            <a:r>
              <a:rPr lang="tr-TR" b="1" dirty="0" err="1"/>
              <a:t>destroy</a:t>
            </a:r>
            <a:r>
              <a:rPr lang="tr-TR" b="1" dirty="0" smtClean="0"/>
              <a:t>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# </a:t>
            </a:r>
            <a:r>
              <a:rPr lang="tr-TR" dirty="0" err="1" smtClean="0"/>
              <a:t>edit</a:t>
            </a:r>
            <a:r>
              <a:rPr lang="tr-TR" dirty="0" smtClean="0"/>
              <a:t>/</a:t>
            </a:r>
            <a:r>
              <a:rPr lang="tr-TR" dirty="0" err="1" smtClean="0"/>
              <a:t>destroy</a:t>
            </a:r>
            <a:r>
              <a:rPr lang="tr-TR" dirty="0" smtClean="0"/>
              <a:t> yapmadan önce postun sahibi olan kullanıcı, şu an </a:t>
            </a:r>
            <a:r>
              <a:rPr lang="tr-TR" dirty="0" err="1" smtClean="0"/>
              <a:t>login</a:t>
            </a:r>
            <a:r>
              <a:rPr lang="tr-TR" dirty="0" smtClean="0"/>
              <a:t> olan kullanıcı mı?, aşağıdaki </a:t>
            </a:r>
            <a:r>
              <a:rPr lang="tr-TR" dirty="0" smtClean="0"/>
              <a:t>metot </a:t>
            </a:r>
            <a:r>
              <a:rPr lang="tr-TR" dirty="0" err="1" smtClean="0"/>
              <a:t>private</a:t>
            </a:r>
            <a:r>
              <a:rPr lang="tr-TR" dirty="0" smtClean="0"/>
              <a:t> ten sonra eklenecek</a:t>
            </a:r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sz="2000" b="1" dirty="0"/>
              <a:t>def kontrol</a:t>
            </a:r>
          </a:p>
          <a:p>
            <a:pPr marL="0" indent="0">
              <a:buNone/>
            </a:pPr>
            <a:r>
              <a:rPr lang="tr-TR" sz="2000" b="1" dirty="0"/>
              <a:t>      </a:t>
            </a:r>
            <a:r>
              <a:rPr lang="tr-TR" sz="2000" b="1" dirty="0" err="1"/>
              <a:t>unless</a:t>
            </a:r>
            <a:r>
              <a:rPr lang="tr-TR" sz="2000" b="1" dirty="0"/>
              <a:t> </a:t>
            </a:r>
            <a:r>
              <a:rPr lang="tr-TR" sz="2000" b="1" dirty="0" smtClean="0"/>
              <a:t>@</a:t>
            </a:r>
            <a:r>
              <a:rPr lang="tr-TR" sz="2000" b="1" dirty="0" err="1" smtClean="0"/>
              <a:t>kitap.user</a:t>
            </a:r>
            <a:r>
              <a:rPr lang="tr-TR" sz="2000" b="1" dirty="0"/>
              <a:t>==</a:t>
            </a:r>
            <a:r>
              <a:rPr lang="tr-TR" sz="2000" b="1" dirty="0" err="1"/>
              <a:t>current_user</a:t>
            </a:r>
            <a:endParaRPr lang="tr-TR" sz="2000" b="1" dirty="0"/>
          </a:p>
          <a:p>
            <a:pPr marL="0" indent="0">
              <a:buNone/>
            </a:pPr>
            <a:r>
              <a:rPr lang="tr-TR" sz="2000" b="1" dirty="0"/>
              <a:t>        </a:t>
            </a:r>
            <a:r>
              <a:rPr lang="tr-TR" sz="2000" b="1" dirty="0" err="1"/>
              <a:t>redirect_to</a:t>
            </a:r>
            <a:r>
              <a:rPr lang="tr-TR" sz="2000" b="1" dirty="0"/>
              <a:t> </a:t>
            </a:r>
            <a:r>
              <a:rPr lang="tr-TR" sz="2000" b="1" dirty="0" err="1" smtClean="0"/>
              <a:t>kitaps_path</a:t>
            </a:r>
            <a:r>
              <a:rPr lang="tr-TR" sz="2000" b="1" dirty="0"/>
              <a:t>, </a:t>
            </a:r>
            <a:r>
              <a:rPr lang="tr-TR" sz="2000" b="1" dirty="0" err="1"/>
              <a:t>notice</a:t>
            </a:r>
            <a:r>
              <a:rPr lang="tr-TR" sz="2000" b="1" dirty="0"/>
              <a:t>:"Yetki problemi" </a:t>
            </a:r>
            <a:r>
              <a:rPr lang="tr-TR" sz="2000" b="1" dirty="0" err="1"/>
              <a:t>unless</a:t>
            </a:r>
            <a:r>
              <a:rPr lang="tr-TR" sz="2000" b="1" dirty="0"/>
              <a:t> </a:t>
            </a:r>
            <a:r>
              <a:rPr lang="tr-TR" sz="2000" b="1" dirty="0" err="1"/>
              <a:t>current_user</a:t>
            </a:r>
            <a:r>
              <a:rPr lang="tr-TR" sz="2000" b="1" dirty="0" smtClean="0"/>
              <a:t>==@</a:t>
            </a:r>
            <a:r>
              <a:rPr lang="tr-TR" sz="2000" b="1" dirty="0" err="1" smtClean="0"/>
              <a:t>kitap.user</a:t>
            </a:r>
            <a:endParaRPr lang="tr-TR" sz="2000" b="1" dirty="0"/>
          </a:p>
          <a:p>
            <a:pPr marL="0" indent="0">
              <a:buNone/>
            </a:pPr>
            <a:r>
              <a:rPr lang="tr-TR" sz="2000" b="1" dirty="0"/>
              <a:t>      </a:t>
            </a:r>
            <a:r>
              <a:rPr lang="tr-TR" sz="2000" b="1" dirty="0" err="1"/>
              <a:t>end</a:t>
            </a:r>
            <a:endParaRPr lang="tr-TR" sz="2000" b="1" dirty="0"/>
          </a:p>
          <a:p>
            <a:pPr marL="0" indent="0">
              <a:buNone/>
            </a:pPr>
            <a:r>
              <a:rPr lang="tr-TR" sz="2000" b="1" dirty="0"/>
              <a:t>    </a:t>
            </a:r>
            <a:r>
              <a:rPr lang="tr-TR" sz="2000" b="1" dirty="0" err="1"/>
              <a:t>end</a:t>
            </a:r>
            <a:endParaRPr lang="tr-TR" sz="2000" b="1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49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 desteği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Get</a:t>
            </a:r>
            <a:r>
              <a:rPr lang="tr-TR" dirty="0" smtClean="0"/>
              <a:t> isteği</a:t>
            </a:r>
          </a:p>
          <a:p>
            <a:r>
              <a:rPr lang="tr-TR" dirty="0" smtClean="0"/>
              <a:t>/</a:t>
            </a:r>
            <a:r>
              <a:rPr lang="tr-TR" dirty="0" err="1" smtClean="0"/>
              <a:t>posts?locale</a:t>
            </a:r>
            <a:r>
              <a:rPr lang="tr-TR" dirty="0" smtClean="0"/>
              <a:t>=tr  #Türkçe</a:t>
            </a:r>
          </a:p>
          <a:p>
            <a:r>
              <a:rPr lang="tr-TR" dirty="0" smtClean="0"/>
              <a:t>/</a:t>
            </a:r>
            <a:r>
              <a:rPr lang="tr-TR" dirty="0" err="1" smtClean="0"/>
              <a:t>posts?locale</a:t>
            </a:r>
            <a:r>
              <a:rPr lang="tr-TR" dirty="0" smtClean="0"/>
              <a:t>=en  #English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97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tr-TR" dirty="0" err="1"/>
              <a:t>a</a:t>
            </a:r>
            <a:r>
              <a:rPr lang="tr-TR" dirty="0" err="1" smtClean="0"/>
              <a:t>pp</a:t>
            </a:r>
            <a:r>
              <a:rPr lang="tr-TR" dirty="0" smtClean="0"/>
              <a:t>/</a:t>
            </a:r>
            <a:r>
              <a:rPr lang="tr-TR" dirty="0" err="1" smtClean="0"/>
              <a:t>controller</a:t>
            </a:r>
            <a:r>
              <a:rPr lang="tr-TR" dirty="0" smtClean="0"/>
              <a:t>/</a:t>
            </a:r>
            <a:r>
              <a:rPr lang="tr-TR" dirty="0" err="1" smtClean="0"/>
              <a:t>application_controller.rb</a:t>
            </a:r>
            <a:r>
              <a:rPr lang="tr-TR" dirty="0" smtClean="0"/>
              <a:t> </a:t>
            </a:r>
            <a:r>
              <a:rPr lang="tr-TR" dirty="0" smtClean="0"/>
              <a:t>için aşağıdaki filtre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 </a:t>
            </a:r>
            <a:r>
              <a:rPr lang="tr-TR" b="1" dirty="0" err="1" smtClean="0"/>
              <a:t>before_action</a:t>
            </a:r>
            <a:r>
              <a:rPr lang="tr-TR" b="1" dirty="0" smtClean="0"/>
              <a:t> :</a:t>
            </a:r>
            <a:r>
              <a:rPr lang="tr-TR" b="1" dirty="0" err="1" smtClean="0"/>
              <a:t>set_locale</a:t>
            </a:r>
            <a:endParaRPr lang="tr-TR" b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#dil seçimini sağlayan aşağıdaki metot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  def </a:t>
            </a:r>
            <a:r>
              <a:rPr lang="tr-TR" b="1" dirty="0" err="1" smtClean="0"/>
              <a:t>set_locale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    I18n.locale =</a:t>
            </a:r>
            <a:r>
              <a:rPr lang="tr-TR" b="1" dirty="0" err="1" smtClean="0"/>
              <a:t>params</a:t>
            </a:r>
            <a:r>
              <a:rPr lang="tr-TR" b="1" dirty="0" smtClean="0"/>
              <a:t>[:</a:t>
            </a:r>
            <a:r>
              <a:rPr lang="tr-TR" b="1" dirty="0" err="1" smtClean="0"/>
              <a:t>locale</a:t>
            </a:r>
            <a:r>
              <a:rPr lang="tr-TR" b="1" dirty="0" smtClean="0"/>
              <a:t>] || I18n.default_locale</a:t>
            </a:r>
          </a:p>
          <a:p>
            <a:pPr marL="0" indent="0">
              <a:buNone/>
            </a:pPr>
            <a:r>
              <a:rPr lang="tr-TR" b="1" dirty="0" smtClean="0"/>
              <a:t>  </a:t>
            </a:r>
            <a:r>
              <a:rPr lang="tr-TR" b="1" dirty="0" err="1" smtClean="0"/>
              <a:t>end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308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380</Words>
  <Application>Microsoft Office PowerPoint</Application>
  <PresentationFormat>Geniş ekran</PresentationFormat>
  <Paragraphs>98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inherit</vt:lpstr>
      <vt:lpstr>Office Teması</vt:lpstr>
      <vt:lpstr>Rails</vt:lpstr>
      <vt:lpstr>İlişkiler</vt:lpstr>
      <vt:lpstr>1-Many</vt:lpstr>
      <vt:lpstr>1-Many</vt:lpstr>
      <vt:lpstr>Post_controller</vt:lpstr>
      <vt:lpstr>Kullanıcı Denetimi</vt:lpstr>
      <vt:lpstr>Yetki denetimi, kitap_controller içinde</vt:lpstr>
      <vt:lpstr>Çoklu dil desteği</vt:lpstr>
      <vt:lpstr>Çoklu Dil</vt:lpstr>
      <vt:lpstr>Çoklu Dil</vt:lpstr>
      <vt:lpstr>Çoklu Dil</vt:lpstr>
      <vt:lpstr>Çoklu Dil</vt:lpstr>
      <vt:lpstr>Çoklu Dil</vt:lpstr>
      <vt:lpstr>Active admin</vt:lpstr>
      <vt:lpstr>Active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ysantur@gmail.com</dc:creator>
  <cp:lastModifiedBy>ogrenci</cp:lastModifiedBy>
  <cp:revision>39</cp:revision>
  <dcterms:created xsi:type="dcterms:W3CDTF">2018-08-15T12:40:55Z</dcterms:created>
  <dcterms:modified xsi:type="dcterms:W3CDTF">2018-12-11T12:18:57Z</dcterms:modified>
</cp:coreProperties>
</file>