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6C322-DDD1-421F-99D5-5874E2A0D0B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BA717-437E-4D33-AE1B-1AA20E763D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22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BA717-437E-4D33-AE1B-1AA20E763D0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41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FC4B-9CC6-4299-BC68-08A31FB7DB84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1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2C60-4C14-49B7-BD82-A7CE053FF389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5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0BC-75EC-44E7-A7B6-8FB616F40F3B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89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A97A-36E7-4945-A210-78F65DE64498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53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5B0E-C017-4C11-A1F7-3E8CFE9DC7AA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31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2D2F-E30A-4AC4-998C-824EDD320BB3}" type="datetime1">
              <a:rPr lang="tr-TR" smtClean="0"/>
              <a:t>31.10.2018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7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481-92FC-4762-BC3B-F114EFCF9D82}" type="datetime1">
              <a:rPr lang="tr-TR" smtClean="0"/>
              <a:t>31.10.2018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89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90C-95CE-4B43-AA71-2FAB676C5321}" type="datetime1">
              <a:rPr lang="tr-TR" smtClean="0"/>
              <a:t>31.10.2018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3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60B0-7B1E-4B8E-86AC-36C171D0E51B}" type="datetime1">
              <a:rPr lang="tr-TR" smtClean="0"/>
              <a:t>31.10.2018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0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8024-432B-469E-9095-D70640CABC17}" type="datetime1">
              <a:rPr lang="tr-TR" smtClean="0"/>
              <a:t>31.10.2018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3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1B78-F66C-4EA7-AA26-FEFDD76C2411}" type="datetime1">
              <a:rPr lang="tr-TR" smtClean="0"/>
              <a:t>31.10.2018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6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87EC-6490-4A37-98FF-AC3B761B764F}" type="datetime1">
              <a:rPr lang="tr-TR" smtClean="0"/>
              <a:t>31.10.2018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Yunus Santur, ysantur@gmail.com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F097-EE07-4A37-9A68-C27BDDBEFF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86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App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6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CRUD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Create</a:t>
            </a:r>
            <a:endParaRPr lang="tr-TR" dirty="0" smtClean="0"/>
          </a:p>
          <a:p>
            <a:r>
              <a:rPr lang="tr-TR" dirty="0" smtClean="0"/>
              <a:t>Read</a:t>
            </a:r>
          </a:p>
          <a:p>
            <a:r>
              <a:rPr lang="tr-TR" dirty="0" smtClean="0"/>
              <a:t>Update</a:t>
            </a:r>
          </a:p>
          <a:p>
            <a:r>
              <a:rPr lang="tr-TR" dirty="0" err="1" smtClean="0"/>
              <a:t>Delete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Tüm CRUD işlemleri </a:t>
            </a:r>
            <a:r>
              <a:rPr lang="tr-TR" dirty="0" err="1" smtClean="0"/>
              <a:t>rails</a:t>
            </a:r>
            <a:r>
              <a:rPr lang="tr-TR" dirty="0" smtClean="0"/>
              <a:t> konsolundan yapılabilir, konsola giriş için terminaldeyken </a:t>
            </a:r>
            <a:r>
              <a:rPr lang="tr-TR" dirty="0" err="1" smtClean="0"/>
              <a:t>rails</a:t>
            </a:r>
            <a:r>
              <a:rPr lang="tr-TR" dirty="0" smtClean="0"/>
              <a:t> c konutu verilmelidir.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1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r>
              <a:rPr lang="tr-TR" dirty="0" smtClean="0"/>
              <a:t> konsol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r>
              <a:rPr lang="tr-TR" dirty="0" smtClean="0"/>
              <a:t> konsol üzerinde </a:t>
            </a:r>
            <a:r>
              <a:rPr lang="tr-TR" dirty="0" err="1" smtClean="0"/>
              <a:t>veritabanı</a:t>
            </a:r>
            <a:r>
              <a:rPr lang="tr-TR" dirty="0" smtClean="0"/>
              <a:t> işlemleri gerçekleştirmek için ve bazı kısa </a:t>
            </a:r>
            <a:r>
              <a:rPr lang="tr-TR" dirty="0" err="1" smtClean="0"/>
              <a:t>scriptler</a:t>
            </a:r>
            <a:r>
              <a:rPr lang="tr-TR" dirty="0" smtClean="0"/>
              <a:t> yazmak için kullanılabilir.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err="1">
                <a:solidFill>
                  <a:schemeClr val="accent1"/>
                </a:solidFill>
              </a:rPr>
              <a:t>r</a:t>
            </a:r>
            <a:r>
              <a:rPr lang="tr-TR" dirty="0" err="1" smtClean="0">
                <a:solidFill>
                  <a:schemeClr val="accent1"/>
                </a:solidFill>
              </a:rPr>
              <a:t>ails</a:t>
            </a:r>
            <a:r>
              <a:rPr lang="tr-TR" dirty="0" smtClean="0">
                <a:solidFill>
                  <a:schemeClr val="accent1"/>
                </a:solidFill>
              </a:rPr>
              <a:t> c   </a:t>
            </a:r>
            <a:r>
              <a:rPr lang="tr-TR" dirty="0" smtClean="0"/>
              <a:t>#konsola giriş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/>
                </a:solidFill>
              </a:rPr>
              <a:t>q</a:t>
            </a:r>
            <a:r>
              <a:rPr lang="tr-TR" dirty="0" err="1" smtClean="0">
                <a:solidFill>
                  <a:schemeClr val="accent1"/>
                </a:solidFill>
              </a:rPr>
              <a:t>uit</a:t>
            </a:r>
            <a:r>
              <a:rPr lang="tr-TR" dirty="0" smtClean="0">
                <a:solidFill>
                  <a:schemeClr val="accent1"/>
                </a:solidFill>
              </a:rPr>
              <a:t>()   </a:t>
            </a:r>
            <a:r>
              <a:rPr lang="tr-TR" dirty="0" smtClean="0"/>
              <a:t>#konsoldan çıkış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Konsol işlemleri yaparken aynı anda uygulama </a:t>
            </a:r>
            <a:r>
              <a:rPr lang="tr-TR" dirty="0" err="1" smtClean="0"/>
              <a:t>sunucusuda</a:t>
            </a:r>
            <a:r>
              <a:rPr lang="tr-TR" dirty="0" smtClean="0"/>
              <a:t> aktif olsun isteniyorsa paralel iki terminal açılabilir!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3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</a:t>
            </a:r>
            <a:r>
              <a:rPr lang="tr-TR" dirty="0" err="1" smtClean="0"/>
              <a:t>reate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Yeni kayıt oluşturmak için aşağıdaki iki yol kullanılabilir.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1)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2) </a:t>
            </a:r>
            <a:endParaRPr lang="tr-TR" dirty="0" smtClean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57" y="2833966"/>
            <a:ext cx="5094774" cy="4439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57" y="4065835"/>
            <a:ext cx="2135167" cy="1323202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3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Kayıt okuma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9330"/>
            <a:ext cx="6775379" cy="1894961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2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Update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Güncelleme işlemi önce okuma sonra değiştirmedir!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5" y="3063853"/>
            <a:ext cx="5231523" cy="1874881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1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Delete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Silme işlemi önce kayd</a:t>
            </a:r>
            <a:r>
              <a:rPr lang="tr-TR" dirty="0" smtClean="0"/>
              <a:t>ı bulma sonra silmedir!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6836"/>
            <a:ext cx="6083322" cy="1745649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129</Words>
  <Application>Microsoft Office PowerPoint</Application>
  <PresentationFormat>Geniş ekran</PresentationFormat>
  <Paragraphs>37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Rails </vt:lpstr>
      <vt:lpstr>CRUD</vt:lpstr>
      <vt:lpstr>Rails konsol</vt:lpstr>
      <vt:lpstr>Create</vt:lpstr>
      <vt:lpstr>Read</vt:lpstr>
      <vt:lpstr>Update</vt:lpstr>
      <vt:lpstr>Delete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ysantur@gmail.com</dc:creator>
  <cp:lastModifiedBy>ysantur@gmail.com</cp:lastModifiedBy>
  <cp:revision>9</cp:revision>
  <dcterms:created xsi:type="dcterms:W3CDTF">2018-08-08T10:50:17Z</dcterms:created>
  <dcterms:modified xsi:type="dcterms:W3CDTF">2018-10-31T12:44:30Z</dcterms:modified>
</cp:coreProperties>
</file>