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57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3BF9E-1A4A-4B7A-B000-E6CA4C4BF396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95C2-F3A4-4976-8CD8-EAB7CE5923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55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595C2-F3A4-4976-8CD8-EAB7CE59232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70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561A-B124-419B-BC51-C41F73B8E00F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1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055-0822-4B5B-B2EC-F3FD24774785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5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1F9B-D0C2-493E-9E65-CE3A2698082F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89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3E2-EC30-4ED2-BEEC-1A020325E122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53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12D6-0E09-4877-9999-A4425D167B77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31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229F-6647-4B3C-9C0F-689A6DFB2F0E}" type="datetime1">
              <a:rPr lang="tr-TR" smtClean="0"/>
              <a:t>31.10.2018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7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FC5E-5C37-4952-9A34-FC7DD315CA08}" type="datetime1">
              <a:rPr lang="tr-TR" smtClean="0"/>
              <a:t>31.10.2018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89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2087-0684-4DB9-92AC-E7A86B292222}" type="datetime1">
              <a:rPr lang="tr-TR" smtClean="0"/>
              <a:t>31.10.2018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3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9D53-B44E-4680-8C55-8907985F1FAC}" type="datetime1">
              <a:rPr lang="tr-TR" smtClean="0"/>
              <a:t>31.10.2018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0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7DA9-6522-4F55-AE2F-12F3FD5947F7}" type="datetime1">
              <a:rPr lang="tr-TR" smtClean="0"/>
              <a:t>31.10.2018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3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1A60-3DF8-4EA8-BD6A-CD4C6E4BF1C6}" type="datetime1">
              <a:rPr lang="tr-TR" smtClean="0"/>
              <a:t>31.10.2018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6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ACC0-F42B-4CD7-AF22-24EB9CAD334C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86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App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MVC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Popüler web </a:t>
            </a:r>
            <a:r>
              <a:rPr lang="tr-TR" dirty="0" err="1" smtClean="0"/>
              <a:t>frameworklerde</a:t>
            </a:r>
            <a:r>
              <a:rPr lang="tr-TR" dirty="0" smtClean="0"/>
              <a:t> kullanılan bir yazılım desenidir.</a:t>
            </a:r>
          </a:p>
          <a:p>
            <a:r>
              <a:rPr lang="tr-TR" dirty="0" smtClean="0"/>
              <a:t>Model</a:t>
            </a:r>
          </a:p>
          <a:p>
            <a:r>
              <a:rPr lang="tr-TR" dirty="0" err="1" smtClean="0"/>
              <a:t>View</a:t>
            </a:r>
            <a:r>
              <a:rPr lang="tr-TR" dirty="0" smtClean="0"/>
              <a:t> </a:t>
            </a:r>
          </a:p>
          <a:p>
            <a:r>
              <a:rPr lang="tr-TR" dirty="0" smtClean="0"/>
              <a:t>Controller</a:t>
            </a:r>
            <a:endParaRPr lang="tr-TR" dirty="0"/>
          </a:p>
        </p:txBody>
      </p:sp>
      <p:pic>
        <p:nvPicPr>
          <p:cNvPr id="1026" name="Picture 2" descr="mvc rails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53" y="2431321"/>
            <a:ext cx="5553247" cy="27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5634681" y="516241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 smtClean="0"/>
              <a:t>https://cdn-images-1.medium.com/max/1200/1*KK61kGXrkaFBDfY7uWukyQ.png</a:t>
            </a:r>
            <a:endParaRPr lang="tr-TR" sz="80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5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</a:t>
            </a:r>
            <a:r>
              <a:rPr lang="tr-TR" dirty="0" smtClean="0"/>
              <a:t>ttp metotları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1152" y="1825625"/>
            <a:ext cx="10515600" cy="4351338"/>
          </a:xfrm>
        </p:spPr>
        <p:txBody>
          <a:bodyPr/>
          <a:lstStyle/>
          <a:p>
            <a:r>
              <a:rPr lang="tr-TR" dirty="0" err="1" smtClean="0"/>
              <a:t>Get</a:t>
            </a:r>
            <a:endParaRPr lang="tr-TR" dirty="0" smtClean="0"/>
          </a:p>
          <a:p>
            <a:r>
              <a:rPr lang="tr-TR" dirty="0" smtClean="0"/>
              <a:t>Post</a:t>
            </a:r>
          </a:p>
          <a:p>
            <a:r>
              <a:rPr lang="tr-TR" dirty="0" smtClean="0"/>
              <a:t>Put </a:t>
            </a:r>
          </a:p>
          <a:p>
            <a:r>
              <a:rPr lang="tr-TR" dirty="0" err="1" smtClean="0"/>
              <a:t>Delete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4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RESTful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İstemci-sunucu arasında kolay iletişim kurulmasını sağlayan bir durum temsili protokolüdür.</a:t>
            </a:r>
            <a:endParaRPr lang="tr-TR" dirty="0"/>
          </a:p>
        </p:txBody>
      </p:sp>
      <p:pic>
        <p:nvPicPr>
          <p:cNvPr id="2050" name="Picture 2" descr="restfull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43" y="2626841"/>
            <a:ext cx="3066535" cy="29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838200" y="5665569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https://cdn-images-1.medium.com/max/1600/0*nF0-MvxdUMzEgCWT.png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0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RESTful</a:t>
            </a:r>
            <a:r>
              <a:rPr lang="tr-TR" dirty="0" smtClean="0"/>
              <a:t> mimari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subject</a:t>
            </a:r>
            <a:r>
              <a:rPr lang="tr-TR" dirty="0" smtClean="0"/>
              <a:t> isminde bir </a:t>
            </a:r>
            <a:r>
              <a:rPr lang="tr-TR" dirty="0" err="1" smtClean="0"/>
              <a:t>uri</a:t>
            </a:r>
            <a:r>
              <a:rPr lang="tr-TR" dirty="0" smtClean="0"/>
              <a:t> olursa</a:t>
            </a:r>
            <a:endParaRPr lang="tr-TR" dirty="0"/>
          </a:p>
        </p:txBody>
      </p:sp>
      <p:pic>
        <p:nvPicPr>
          <p:cNvPr id="3076" name="Picture 4" descr="rails restfull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2428"/>
            <a:ext cx="6352317" cy="33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966358" y="570603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https://hemamca.files.wordpress.com/2015/03/51a50-restful-routes.png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3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/>
              <a:t>RESTful</a:t>
            </a:r>
            <a:r>
              <a:rPr lang="tr-TR" dirty="0" smtClean="0"/>
              <a:t> mimariye sahip bir /post uygulaması oluşturacağız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aynı zamanda başlık için </a:t>
            </a:r>
            <a:r>
              <a:rPr lang="tr-TR" b="1" dirty="0" err="1" smtClean="0"/>
              <a:t>title</a:t>
            </a:r>
            <a:r>
              <a:rPr lang="tr-TR" dirty="0" smtClean="0"/>
              <a:t> ve gövde için </a:t>
            </a:r>
            <a:r>
              <a:rPr lang="tr-TR" b="1" dirty="0" err="1" smtClean="0"/>
              <a:t>msg</a:t>
            </a:r>
            <a:r>
              <a:rPr lang="tr-TR" dirty="0" smtClean="0"/>
              <a:t> alanları olan </a:t>
            </a:r>
            <a:r>
              <a:rPr lang="tr-TR" b="1" dirty="0"/>
              <a:t>Post</a:t>
            </a:r>
            <a:r>
              <a:rPr lang="tr-TR" dirty="0"/>
              <a:t> isimli bir tablo oluşturmuş </a:t>
            </a:r>
            <a:r>
              <a:rPr lang="tr-TR" dirty="0" smtClean="0"/>
              <a:t>olacak. </a:t>
            </a:r>
            <a:endParaRPr lang="tr-TR" dirty="0" smtClean="0"/>
          </a:p>
          <a:p>
            <a:r>
              <a:rPr lang="tr-TR" dirty="0" err="1"/>
              <a:t>i</a:t>
            </a:r>
            <a:r>
              <a:rPr lang="tr-TR" dirty="0" err="1" smtClean="0"/>
              <a:t>ndex</a:t>
            </a:r>
            <a:r>
              <a:rPr lang="tr-TR" dirty="0" smtClean="0"/>
              <a:t>, </a:t>
            </a:r>
            <a:r>
              <a:rPr lang="tr-TR" dirty="0" err="1"/>
              <a:t>s</a:t>
            </a:r>
            <a:r>
              <a:rPr lang="tr-TR" dirty="0" err="1" smtClean="0"/>
              <a:t>how</a:t>
            </a:r>
            <a:r>
              <a:rPr lang="tr-TR" dirty="0" smtClean="0"/>
              <a:t>, </a:t>
            </a:r>
            <a:r>
              <a:rPr lang="tr-TR" dirty="0" err="1" smtClean="0"/>
              <a:t>new</a:t>
            </a:r>
            <a:r>
              <a:rPr lang="tr-TR" dirty="0" smtClean="0"/>
              <a:t>, </a:t>
            </a:r>
            <a:r>
              <a:rPr lang="tr-TR" dirty="0" err="1" smtClean="0"/>
              <a:t>create</a:t>
            </a:r>
            <a:r>
              <a:rPr lang="tr-TR" dirty="0" smtClean="0"/>
              <a:t>, </a:t>
            </a:r>
            <a:r>
              <a:rPr lang="tr-TR" dirty="0" err="1" smtClean="0"/>
              <a:t>update</a:t>
            </a:r>
            <a:r>
              <a:rPr lang="tr-TR" dirty="0" smtClean="0"/>
              <a:t>, </a:t>
            </a:r>
            <a:r>
              <a:rPr lang="tr-TR" dirty="0" err="1" smtClean="0"/>
              <a:t>edit</a:t>
            </a:r>
            <a:r>
              <a:rPr lang="tr-TR" dirty="0" smtClean="0"/>
              <a:t>, </a:t>
            </a:r>
            <a:r>
              <a:rPr lang="tr-TR" dirty="0" err="1" smtClean="0"/>
              <a:t>destroy</a:t>
            </a:r>
            <a:r>
              <a:rPr lang="tr-TR" dirty="0" smtClean="0"/>
              <a:t> </a:t>
            </a:r>
            <a:r>
              <a:rPr lang="tr-TR" dirty="0" err="1" smtClean="0"/>
              <a:t>vb</a:t>
            </a:r>
            <a:r>
              <a:rPr lang="tr-TR" dirty="0" smtClean="0"/>
              <a:t> tüm aksiyonlar için MVC kodlamalarınız yapacağız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Neler Gerekli?</a:t>
            </a:r>
          </a:p>
          <a:p>
            <a:pPr lvl="1"/>
            <a:r>
              <a:rPr lang="tr-TR" dirty="0" err="1"/>
              <a:t>a</a:t>
            </a:r>
            <a:r>
              <a:rPr lang="tr-TR" dirty="0" err="1" smtClean="0"/>
              <a:t>pp</a:t>
            </a:r>
            <a:r>
              <a:rPr lang="tr-TR" dirty="0" smtClean="0"/>
              <a:t>/</a:t>
            </a:r>
            <a:r>
              <a:rPr lang="tr-TR" dirty="0" err="1" smtClean="0"/>
              <a:t>models</a:t>
            </a:r>
            <a:r>
              <a:rPr lang="tr-TR" dirty="0" smtClean="0"/>
              <a:t> klasörü içinde post modeli (</a:t>
            </a:r>
            <a:r>
              <a:rPr lang="tr-TR" dirty="0" err="1"/>
              <a:t>p</a:t>
            </a:r>
            <a:r>
              <a:rPr lang="tr-TR" dirty="0" err="1" smtClean="0"/>
              <a:t>ost.rb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/>
              <a:t>a</a:t>
            </a:r>
            <a:r>
              <a:rPr lang="tr-TR" dirty="0" err="1" smtClean="0"/>
              <a:t>pp</a:t>
            </a:r>
            <a:r>
              <a:rPr lang="tr-TR" dirty="0" smtClean="0"/>
              <a:t>/</a:t>
            </a:r>
            <a:r>
              <a:rPr lang="tr-TR" dirty="0" err="1" smtClean="0"/>
              <a:t>controllers</a:t>
            </a:r>
            <a:r>
              <a:rPr lang="tr-TR" dirty="0" smtClean="0"/>
              <a:t> klasörü içinde post </a:t>
            </a:r>
            <a:r>
              <a:rPr lang="tr-TR" dirty="0" err="1" smtClean="0"/>
              <a:t>controlleri</a:t>
            </a:r>
            <a:r>
              <a:rPr lang="tr-TR" dirty="0" smtClean="0"/>
              <a:t> (7 tane metodu olması lazım) (</a:t>
            </a:r>
            <a:r>
              <a:rPr lang="tr-TR" dirty="0" err="1" smtClean="0"/>
              <a:t>post_controller.rb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/>
              <a:t>a</a:t>
            </a:r>
            <a:r>
              <a:rPr lang="tr-TR" dirty="0" err="1" smtClean="0"/>
              <a:t>pp</a:t>
            </a:r>
            <a:r>
              <a:rPr lang="tr-TR" dirty="0" smtClean="0"/>
              <a:t>/</a:t>
            </a:r>
            <a:r>
              <a:rPr lang="tr-TR" dirty="0" err="1" smtClean="0"/>
              <a:t>views</a:t>
            </a:r>
            <a:r>
              <a:rPr lang="tr-TR" dirty="0" smtClean="0"/>
              <a:t>/</a:t>
            </a:r>
            <a:r>
              <a:rPr lang="tr-TR" dirty="0" err="1" smtClean="0"/>
              <a:t>posts</a:t>
            </a:r>
            <a:r>
              <a:rPr lang="tr-TR" dirty="0" smtClean="0"/>
              <a:t> klasörü içinde görünümler için (</a:t>
            </a:r>
            <a:r>
              <a:rPr lang="tr-TR" dirty="0" err="1" smtClean="0"/>
              <a:t>index</a:t>
            </a:r>
            <a:r>
              <a:rPr lang="tr-TR" dirty="0" smtClean="0"/>
              <a:t>, </a:t>
            </a:r>
            <a:r>
              <a:rPr lang="tr-TR" dirty="0" err="1" smtClean="0"/>
              <a:t>show</a:t>
            </a:r>
            <a:r>
              <a:rPr lang="tr-TR" dirty="0" smtClean="0"/>
              <a:t>, </a:t>
            </a:r>
            <a:r>
              <a:rPr lang="tr-TR" dirty="0" err="1" smtClean="0"/>
              <a:t>new</a:t>
            </a:r>
            <a:r>
              <a:rPr lang="tr-TR" dirty="0" smtClean="0"/>
              <a:t>, </a:t>
            </a:r>
            <a:r>
              <a:rPr lang="tr-TR" dirty="0" err="1" smtClean="0"/>
              <a:t>edit</a:t>
            </a:r>
            <a:r>
              <a:rPr lang="tr-TR" dirty="0"/>
              <a:t> </a:t>
            </a:r>
            <a:r>
              <a:rPr lang="tr-TR" dirty="0" smtClean="0"/>
              <a:t>ve form</a:t>
            </a:r>
            <a:r>
              <a:rPr lang="tr-TR" dirty="0" smtClean="0"/>
              <a:t>) toplam 5 sayfa (</a:t>
            </a:r>
            <a:r>
              <a:rPr lang="tr-TR" dirty="0" err="1" smtClean="0"/>
              <a:t>index.html.erb</a:t>
            </a:r>
            <a:r>
              <a:rPr lang="tr-TR" dirty="0" smtClean="0"/>
              <a:t>, </a:t>
            </a:r>
            <a:r>
              <a:rPr lang="tr-TR" dirty="0" err="1" smtClean="0"/>
              <a:t>new.html.erb</a:t>
            </a:r>
            <a:r>
              <a:rPr lang="tr-TR" dirty="0" smtClean="0"/>
              <a:t>, </a:t>
            </a:r>
            <a:r>
              <a:rPr lang="tr-TR" dirty="0" err="1" smtClean="0"/>
              <a:t>s</a:t>
            </a:r>
            <a:r>
              <a:rPr lang="tr-TR" dirty="0" err="1" smtClean="0"/>
              <a:t>how.html.erb,edit.html.erb</a:t>
            </a:r>
            <a:r>
              <a:rPr lang="tr-TR" dirty="0" smtClean="0"/>
              <a:t>, _</a:t>
            </a:r>
            <a:r>
              <a:rPr lang="tr-TR" dirty="0" err="1" smtClean="0"/>
              <a:t>form.html.erb</a:t>
            </a:r>
            <a:r>
              <a:rPr lang="tr-TR" dirty="0" smtClean="0"/>
              <a:t>) </a:t>
            </a:r>
          </a:p>
          <a:p>
            <a:r>
              <a:rPr lang="tr-TR" dirty="0" smtClean="0"/>
              <a:t>Tüm bunları oluşturup kodlamamız lazım</a:t>
            </a:r>
          </a:p>
          <a:p>
            <a:r>
              <a:rPr lang="tr-TR" dirty="0" err="1" smtClean="0"/>
              <a:t>Rails</a:t>
            </a:r>
            <a:r>
              <a:rPr lang="tr-TR" dirty="0" smtClean="0"/>
              <a:t> </a:t>
            </a:r>
            <a:r>
              <a:rPr lang="tr-TR" dirty="0" err="1" smtClean="0"/>
              <a:t>rapid</a:t>
            </a:r>
            <a:r>
              <a:rPr lang="tr-TR" dirty="0" smtClean="0"/>
              <a:t> </a:t>
            </a:r>
            <a:r>
              <a:rPr lang="tr-TR" dirty="0" err="1" smtClean="0"/>
              <a:t>development</a:t>
            </a:r>
            <a:r>
              <a:rPr lang="tr-TR" dirty="0"/>
              <a:t>?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RESTful</a:t>
            </a:r>
            <a:r>
              <a:rPr lang="tr-TR" dirty="0" smtClean="0"/>
              <a:t> post uygulamasını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>
                <a:solidFill>
                  <a:schemeClr val="accent1"/>
                </a:solidFill>
              </a:rPr>
              <a:t>r</a:t>
            </a:r>
            <a:r>
              <a:rPr lang="tr-TR" dirty="0" err="1" smtClean="0">
                <a:solidFill>
                  <a:schemeClr val="accent1"/>
                </a:solidFill>
              </a:rPr>
              <a:t>ails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new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hello</a:t>
            </a:r>
            <a:r>
              <a:rPr lang="tr-TR" dirty="0" smtClean="0">
                <a:solidFill>
                  <a:schemeClr val="accent1"/>
                </a:solidFill>
              </a:rPr>
              <a:t>  </a:t>
            </a:r>
            <a:r>
              <a:rPr lang="tr-TR" dirty="0" smtClean="0"/>
              <a:t>#Ana dizinde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1"/>
                </a:solidFill>
              </a:rPr>
              <a:t>c</a:t>
            </a:r>
            <a:r>
              <a:rPr lang="tr-TR" dirty="0" smtClean="0">
                <a:solidFill>
                  <a:schemeClr val="accent1"/>
                </a:solidFill>
              </a:rPr>
              <a:t>d </a:t>
            </a:r>
            <a:r>
              <a:rPr lang="tr-TR" dirty="0" err="1" smtClean="0">
                <a:solidFill>
                  <a:schemeClr val="accent1"/>
                </a:solidFill>
              </a:rPr>
              <a:t>hello</a:t>
            </a:r>
            <a:r>
              <a:rPr lang="tr-TR" dirty="0" smtClean="0">
                <a:solidFill>
                  <a:schemeClr val="accent1"/>
                </a:solidFill>
              </a:rPr>
              <a:t>              </a:t>
            </a:r>
            <a:r>
              <a:rPr lang="tr-TR" dirty="0" smtClean="0"/>
              <a:t>#Klasör içine girmemiz lazım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/>
                </a:solidFill>
              </a:rPr>
              <a:t>r</a:t>
            </a:r>
            <a:r>
              <a:rPr lang="tr-TR" dirty="0" err="1" smtClean="0">
                <a:solidFill>
                  <a:schemeClr val="accent1"/>
                </a:solidFill>
              </a:rPr>
              <a:t>ails</a:t>
            </a:r>
            <a:r>
              <a:rPr lang="tr-TR" dirty="0" smtClean="0">
                <a:solidFill>
                  <a:schemeClr val="accent1"/>
                </a:solidFill>
              </a:rPr>
              <a:t> g </a:t>
            </a:r>
            <a:r>
              <a:rPr lang="tr-TR" dirty="0" err="1" smtClean="0">
                <a:solidFill>
                  <a:schemeClr val="accent1"/>
                </a:solidFill>
              </a:rPr>
              <a:t>scaffold</a:t>
            </a:r>
            <a:r>
              <a:rPr lang="tr-TR" dirty="0" smtClean="0">
                <a:solidFill>
                  <a:schemeClr val="accent1"/>
                </a:solidFill>
              </a:rPr>
              <a:t> post </a:t>
            </a:r>
            <a:r>
              <a:rPr lang="tr-TR" dirty="0" err="1" smtClean="0">
                <a:solidFill>
                  <a:schemeClr val="accent1"/>
                </a:solidFill>
              </a:rPr>
              <a:t>title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msg:text</a:t>
            </a:r>
            <a:r>
              <a:rPr lang="tr-TR" dirty="0" smtClean="0">
                <a:solidFill>
                  <a:schemeClr val="accent1"/>
                </a:solidFill>
              </a:rPr>
              <a:t>  </a:t>
            </a:r>
            <a:r>
              <a:rPr lang="tr-TR" sz="2400" dirty="0" smtClean="0"/>
              <a:t>#</a:t>
            </a:r>
            <a:r>
              <a:rPr lang="tr-TR" sz="2400" dirty="0" err="1" smtClean="0"/>
              <a:t>title</a:t>
            </a:r>
            <a:r>
              <a:rPr lang="tr-TR" sz="2400" dirty="0" smtClean="0"/>
              <a:t> ve </a:t>
            </a:r>
            <a:r>
              <a:rPr lang="tr-TR" sz="2400" dirty="0" err="1" smtClean="0"/>
              <a:t>msg</a:t>
            </a:r>
            <a:r>
              <a:rPr lang="tr-TR" sz="2400" dirty="0" smtClean="0"/>
              <a:t> alanlarına sahip post </a:t>
            </a:r>
            <a:r>
              <a:rPr lang="tr-TR" sz="2400" dirty="0" err="1" smtClean="0"/>
              <a:t>uyg</a:t>
            </a:r>
            <a:r>
              <a:rPr lang="tr-TR" sz="2400" dirty="0" smtClean="0"/>
              <a:t>.</a:t>
            </a:r>
          </a:p>
          <a:p>
            <a:pPr marL="0" indent="0">
              <a:buNone/>
            </a:pPr>
            <a:r>
              <a:rPr lang="tr-TR" sz="2400" dirty="0" err="1">
                <a:solidFill>
                  <a:schemeClr val="accent1"/>
                </a:solidFill>
              </a:rPr>
              <a:t>r</a:t>
            </a:r>
            <a:r>
              <a:rPr lang="tr-TR" sz="2400" dirty="0" err="1" smtClean="0">
                <a:solidFill>
                  <a:schemeClr val="accent1"/>
                </a:solidFill>
              </a:rPr>
              <a:t>ake</a:t>
            </a:r>
            <a:r>
              <a:rPr lang="tr-TR" sz="2400" dirty="0" smtClean="0">
                <a:solidFill>
                  <a:schemeClr val="accent1"/>
                </a:solidFill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</a:rPr>
              <a:t>db:migrate</a:t>
            </a:r>
            <a:r>
              <a:rPr lang="tr-TR" sz="2400" dirty="0" smtClean="0">
                <a:solidFill>
                  <a:schemeClr val="accent1"/>
                </a:solidFill>
              </a:rPr>
              <a:t>               </a:t>
            </a:r>
            <a:r>
              <a:rPr lang="tr-TR" sz="2400" dirty="0" smtClean="0"/>
              <a:t>#</a:t>
            </a:r>
            <a:r>
              <a:rPr lang="tr-TR" sz="2400" dirty="0" err="1" smtClean="0"/>
              <a:t>Veritabanında</a:t>
            </a:r>
            <a:r>
              <a:rPr lang="tr-TR" sz="2400" dirty="0" smtClean="0"/>
              <a:t> yapılan değişikliklerin geçerli olması için</a:t>
            </a:r>
          </a:p>
          <a:p>
            <a:pPr marL="0" indent="0">
              <a:buNone/>
            </a:pPr>
            <a:r>
              <a:rPr lang="tr-TR" sz="2400" dirty="0" err="1">
                <a:solidFill>
                  <a:schemeClr val="accent1"/>
                </a:solidFill>
              </a:rPr>
              <a:t>r</a:t>
            </a:r>
            <a:r>
              <a:rPr lang="tr-TR" sz="2400" dirty="0" err="1" smtClean="0">
                <a:solidFill>
                  <a:schemeClr val="accent1"/>
                </a:solidFill>
              </a:rPr>
              <a:t>ails</a:t>
            </a:r>
            <a:r>
              <a:rPr lang="tr-TR" sz="2400" dirty="0" smtClean="0">
                <a:solidFill>
                  <a:schemeClr val="accent1"/>
                </a:solidFill>
              </a:rPr>
              <a:t> s                                 </a:t>
            </a:r>
            <a:r>
              <a:rPr lang="tr-TR" sz="2400" dirty="0" smtClean="0"/>
              <a:t>#</a:t>
            </a:r>
            <a:r>
              <a:rPr lang="tr-TR" sz="2400" dirty="0" err="1" smtClean="0"/>
              <a:t>rails</a:t>
            </a:r>
            <a:r>
              <a:rPr lang="tr-TR" sz="2400" dirty="0" smtClean="0"/>
              <a:t> sunucuyu başlat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Toplam 5 komutla </a:t>
            </a:r>
            <a:r>
              <a:rPr lang="tr-TR" sz="2400" dirty="0" err="1" smtClean="0"/>
              <a:t>RESTful</a:t>
            </a:r>
            <a:r>
              <a:rPr lang="tr-TR" sz="2400" dirty="0" smtClean="0"/>
              <a:t> post uygulaması hazır!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Not: </a:t>
            </a:r>
            <a:r>
              <a:rPr lang="tr-TR" sz="2000" i="1" dirty="0" smtClean="0"/>
              <a:t>mavi yazılanlar terminal komutlarıdır, sunucu kapatmak için terminalde CTRL+C</a:t>
            </a:r>
            <a:endParaRPr lang="tr-TR" sz="2000" i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3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Root</a:t>
            </a:r>
            <a:r>
              <a:rPr lang="tr-TR" dirty="0" smtClean="0"/>
              <a:t> sayfası ayarlama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Başlangıç sayfasını ifade eder.</a:t>
            </a:r>
          </a:p>
          <a:p>
            <a:r>
              <a:rPr lang="tr-TR" dirty="0" smtClean="0"/>
              <a:t>Yönlendirmeler için </a:t>
            </a:r>
            <a:r>
              <a:rPr lang="tr-TR" dirty="0" err="1" smtClean="0"/>
              <a:t>app</a:t>
            </a:r>
            <a:r>
              <a:rPr lang="tr-TR" dirty="0" smtClean="0"/>
              <a:t>/</a:t>
            </a:r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routes.rb</a:t>
            </a:r>
            <a:endParaRPr lang="tr-TR" dirty="0" smtClean="0"/>
          </a:p>
          <a:p>
            <a:r>
              <a:rPr lang="tr-TR" dirty="0" smtClean="0"/>
              <a:t>Buradaki </a:t>
            </a:r>
            <a:r>
              <a:rPr lang="tr-TR" dirty="0" err="1" smtClean="0"/>
              <a:t>resources</a:t>
            </a:r>
            <a:r>
              <a:rPr lang="tr-TR" dirty="0" smtClean="0"/>
              <a:t> :</a:t>
            </a:r>
            <a:r>
              <a:rPr lang="tr-TR" dirty="0" err="1" smtClean="0"/>
              <a:t>posts</a:t>
            </a:r>
            <a:r>
              <a:rPr lang="tr-TR" dirty="0" smtClean="0"/>
              <a:t> post uygulamasından dolayı </a:t>
            </a:r>
            <a:r>
              <a:rPr lang="tr-TR" dirty="0" err="1" smtClean="0"/>
              <a:t>rails</a:t>
            </a:r>
            <a:r>
              <a:rPr lang="tr-TR" dirty="0" smtClean="0"/>
              <a:t> tarafından eklendi.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/>
                </a:solidFill>
              </a:rPr>
              <a:t>root</a:t>
            </a:r>
            <a:r>
              <a:rPr lang="tr-TR" dirty="0">
                <a:solidFill>
                  <a:schemeClr val="accent1"/>
                </a:solidFill>
              </a:rPr>
              <a:t> "</a:t>
            </a:r>
            <a:r>
              <a:rPr lang="tr-TR" dirty="0" err="1" smtClean="0">
                <a:solidFill>
                  <a:schemeClr val="accent1"/>
                </a:solidFill>
              </a:rPr>
              <a:t>posts#index</a:t>
            </a:r>
            <a:r>
              <a:rPr lang="tr-TR" dirty="0" smtClean="0">
                <a:solidFill>
                  <a:schemeClr val="accent1"/>
                </a:solidFill>
              </a:rPr>
              <a:t>" </a:t>
            </a:r>
            <a:r>
              <a:rPr lang="tr-TR" dirty="0" smtClean="0"/>
              <a:t>satırını bu dosya içine biz ekliyoruz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3336"/>
            <a:ext cx="4311676" cy="1229626"/>
          </a:xfrm>
          <a:prstGeom prst="rect">
            <a:avLst/>
          </a:prstGeom>
        </p:spPr>
      </p:pic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5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295</Words>
  <Application>Microsoft Office PowerPoint</Application>
  <PresentationFormat>Geniş ekran</PresentationFormat>
  <Paragraphs>54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Rails </vt:lpstr>
      <vt:lpstr>MVC</vt:lpstr>
      <vt:lpstr>Http metotları</vt:lpstr>
      <vt:lpstr>RESTful</vt:lpstr>
      <vt:lpstr>RESTful mimari</vt:lpstr>
      <vt:lpstr>Uygulama</vt:lpstr>
      <vt:lpstr>RESTful post uygulamasını oluşturma</vt:lpstr>
      <vt:lpstr>Root sayfası ayarlama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ysantur@gmail.com</dc:creator>
  <cp:lastModifiedBy>ysantur@gmail.com</cp:lastModifiedBy>
  <cp:revision>24</cp:revision>
  <dcterms:created xsi:type="dcterms:W3CDTF">2018-08-08T10:50:17Z</dcterms:created>
  <dcterms:modified xsi:type="dcterms:W3CDTF">2018-10-31T12:37:58Z</dcterms:modified>
</cp:coreProperties>
</file>