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57" r:id="rId4"/>
    <p:sldId id="265" r:id="rId5"/>
    <p:sldId id="259" r:id="rId6"/>
    <p:sldId id="274" r:id="rId7"/>
    <p:sldId id="262" r:id="rId8"/>
    <p:sldId id="264" r:id="rId9"/>
    <p:sldId id="263" r:id="rId10"/>
    <p:sldId id="260" r:id="rId11"/>
    <p:sldId id="261" r:id="rId12"/>
    <p:sldId id="268" r:id="rId13"/>
    <p:sldId id="275" r:id="rId14"/>
    <p:sldId id="276" r:id="rId15"/>
    <p:sldId id="277" r:id="rId16"/>
    <p:sldId id="280" r:id="rId17"/>
    <p:sldId id="278" r:id="rId18"/>
    <p:sldId id="279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8611-F208-BC48-AA85-9BD6B4BE1FBE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0284-D155-B44E-8972-351ABBD5F3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96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40F8-3BB3-314B-848D-4C5700F62030}" type="datetime1">
              <a:rPr lang="tr-TR" smtClean="0"/>
              <a:t>18.12.2018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4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27C-7CD2-8840-AFC5-C5CB30F6F960}" type="datetime1">
              <a:rPr lang="tr-TR" smtClean="0"/>
              <a:t>18.12.2018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41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7875-209E-7A42-9E36-AC868CEDB9CC}" type="datetime1">
              <a:rPr lang="tr-TR" smtClean="0"/>
              <a:t>18.12.2018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18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171-6162-C14D-AA89-EF44F373236E}" type="datetime1">
              <a:rPr lang="tr-TR" smtClean="0"/>
              <a:t>18.12.2018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2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0DC-246C-3643-B36B-4E8080E9E869}" type="datetime1">
              <a:rPr lang="tr-TR" smtClean="0"/>
              <a:t>18.12.2018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61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8C9-EF05-6849-9E2C-293B4B436970}" type="datetime1">
              <a:rPr lang="tr-TR" smtClean="0"/>
              <a:t>18.12.2018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8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53E-8627-2C4D-A8A4-9ECF9D05AC05}" type="datetime1">
              <a:rPr lang="tr-TR" smtClean="0"/>
              <a:t>18.12.2018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0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9FA2-75A7-754B-8361-572B20B55C5C}" type="datetime1">
              <a:rPr lang="tr-TR" smtClean="0"/>
              <a:t>18.12.2018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7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720-1993-2640-820A-BCBFEAC142EE}" type="datetime1">
              <a:rPr lang="tr-TR" smtClean="0"/>
              <a:t>18.12.2018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5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53D-3DCA-024A-A247-057E41F7F595}" type="datetime1">
              <a:rPr lang="tr-TR" smtClean="0"/>
              <a:t>18.12.2018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1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F916-CD22-C24D-937D-58A7BEA6EF6E}" type="datetime1">
              <a:rPr lang="tr-TR" smtClean="0"/>
              <a:t>18.12.2018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EC19-59F6-7B45-8BF9-F16A32A5CFBD}" type="datetime1">
              <a:rPr lang="tr-TR" smtClean="0"/>
              <a:t>18.12.2018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santur-1.paiza-user.cloud:3000/kitaplar/1/yorumla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templat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Paperclip</a:t>
            </a:r>
            <a:r>
              <a:rPr lang="tr-TR" dirty="0"/>
              <a:t> ile resim ekleme, kullanıcı denetimi, </a:t>
            </a:r>
            <a:r>
              <a:rPr lang="tr-TR" dirty="0" err="1"/>
              <a:t>controller</a:t>
            </a:r>
            <a:r>
              <a:rPr lang="tr-TR" dirty="0"/>
              <a:t> üretme, </a:t>
            </a:r>
            <a:r>
              <a:rPr lang="tr-TR" dirty="0" err="1"/>
              <a:t>admin</a:t>
            </a:r>
            <a:r>
              <a:rPr lang="tr-TR" dirty="0"/>
              <a:t> </a:t>
            </a:r>
            <a:r>
              <a:rPr lang="tr-TR"/>
              <a:t>arayüzü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CE36EFE9-6788-5B42-8C3D-3F718648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9923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Paperclip</a:t>
            </a:r>
            <a:r>
              <a:rPr lang="tr-TR" dirty="0"/>
              <a:t> gem ile kitap tablosuna resim alanı ekleme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gem "</a:t>
            </a:r>
            <a:r>
              <a:rPr lang="tr-TR" dirty="0" err="1"/>
              <a:t>paperclip</a:t>
            </a:r>
            <a:r>
              <a:rPr lang="tr-TR" dirty="0"/>
              <a:t>" </a:t>
            </a:r>
          </a:p>
          <a:p>
            <a:pPr marL="457200" lvl="1" indent="0">
              <a:buNone/>
            </a:pPr>
            <a:r>
              <a:rPr lang="tr-TR" b="1" dirty="0" err="1"/>
              <a:t>bundle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endParaRPr lang="tr-TR" b="1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paperclip</a:t>
            </a:r>
            <a:r>
              <a:rPr lang="tr-TR" dirty="0"/>
              <a:t> kitap resim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rake</a:t>
            </a:r>
            <a:r>
              <a:rPr lang="tr-TR" dirty="0"/>
              <a:t> </a:t>
            </a:r>
            <a:r>
              <a:rPr lang="tr-TR" dirty="0" err="1"/>
              <a:t>db:migrate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#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permit</a:t>
            </a:r>
            <a:r>
              <a:rPr lang="tr-TR" dirty="0"/>
              <a:t> listesine yeni </a:t>
            </a:r>
            <a:r>
              <a:rPr lang="tr-TR" dirty="0" err="1"/>
              <a:t>field</a:t>
            </a:r>
            <a:r>
              <a:rPr lang="tr-TR" dirty="0"/>
              <a:t> ekle</a:t>
            </a:r>
          </a:p>
          <a:p>
            <a:pPr marL="457200" lvl="1" indent="0">
              <a:buNone/>
            </a:pPr>
            <a:r>
              <a:rPr lang="tr-TR" dirty="0"/>
              <a:t>.</a:t>
            </a:r>
            <a:r>
              <a:rPr lang="tr-TR" dirty="0" err="1"/>
              <a:t>permit</a:t>
            </a:r>
            <a:r>
              <a:rPr lang="tr-TR" dirty="0"/>
              <a:t>(:isim, :sayfa, :resim)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#</a:t>
            </a: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kitaps</a:t>
            </a:r>
            <a:r>
              <a:rPr lang="tr-TR" dirty="0"/>
              <a:t>/_</a:t>
            </a:r>
            <a:r>
              <a:rPr lang="tr-TR" dirty="0" err="1"/>
              <a:t>form.html.erb</a:t>
            </a:r>
            <a:r>
              <a:rPr lang="tr-TR" dirty="0"/>
              <a:t>  dosyasına yeni </a:t>
            </a:r>
            <a:r>
              <a:rPr lang="tr-TR" dirty="0" err="1"/>
              <a:t>field</a:t>
            </a:r>
            <a:r>
              <a:rPr lang="tr-TR" dirty="0"/>
              <a:t> ekle</a:t>
            </a:r>
          </a:p>
          <a:p>
            <a:pPr marL="457200" lvl="1" indent="0">
              <a:buNone/>
            </a:pPr>
            <a:r>
              <a:rPr lang="tr-TR" dirty="0"/>
              <a:t>&lt;%= </a:t>
            </a:r>
            <a:r>
              <a:rPr lang="tr-TR" dirty="0" err="1"/>
              <a:t>form.file_field</a:t>
            </a:r>
            <a:r>
              <a:rPr lang="tr-TR" dirty="0"/>
              <a:t> :resim%&gt;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models</a:t>
            </a:r>
            <a:r>
              <a:rPr lang="tr-TR" dirty="0"/>
              <a:t>/</a:t>
            </a:r>
            <a:r>
              <a:rPr lang="tr-TR" dirty="0" err="1"/>
              <a:t>kitap.rb</a:t>
            </a:r>
            <a:endParaRPr lang="tr-TR" dirty="0"/>
          </a:p>
          <a:p>
            <a:pPr marL="457200" lvl="1" indent="0">
              <a:buNone/>
            </a:pPr>
            <a:r>
              <a:rPr lang="tr-TR" sz="1700" dirty="0" err="1"/>
              <a:t>has_attached_file</a:t>
            </a:r>
            <a:r>
              <a:rPr lang="tr-TR" sz="1700" dirty="0"/>
              <a:t> :resim, </a:t>
            </a:r>
            <a:r>
              <a:rPr lang="tr-TR" sz="1700" dirty="0" err="1"/>
              <a:t>styles</a:t>
            </a:r>
            <a:r>
              <a:rPr lang="tr-TR" sz="1700" dirty="0"/>
              <a:t>: { </a:t>
            </a:r>
            <a:r>
              <a:rPr lang="tr-TR" sz="1700" dirty="0" err="1"/>
              <a:t>medium</a:t>
            </a:r>
            <a:r>
              <a:rPr lang="tr-TR" sz="1700" dirty="0"/>
              <a:t>: "300x300&gt;", </a:t>
            </a:r>
            <a:r>
              <a:rPr lang="tr-TR" sz="1700" dirty="0" err="1"/>
              <a:t>thumb</a:t>
            </a:r>
            <a:r>
              <a:rPr lang="tr-TR" sz="1700" dirty="0"/>
              <a:t>: "100x100&gt;" }, </a:t>
            </a:r>
            <a:r>
              <a:rPr lang="tr-TR" sz="1700" dirty="0" err="1"/>
              <a:t>default_url</a:t>
            </a:r>
            <a:r>
              <a:rPr lang="tr-TR" sz="1700" dirty="0"/>
              <a:t>: "/</a:t>
            </a:r>
            <a:r>
              <a:rPr lang="tr-TR" sz="1700" dirty="0" err="1"/>
              <a:t>images</a:t>
            </a:r>
            <a:r>
              <a:rPr lang="tr-TR" sz="1700" dirty="0"/>
              <a:t>/:</a:t>
            </a:r>
            <a:r>
              <a:rPr lang="tr-TR" sz="1700" dirty="0" err="1"/>
              <a:t>style</a:t>
            </a:r>
            <a:r>
              <a:rPr lang="tr-TR" sz="1700" dirty="0"/>
              <a:t>/missing.png"</a:t>
            </a:r>
          </a:p>
          <a:p>
            <a:pPr marL="457200" lvl="1" indent="0">
              <a:buNone/>
            </a:pPr>
            <a:r>
              <a:rPr lang="tr-TR" sz="1700" dirty="0"/>
              <a:t> </a:t>
            </a:r>
            <a:r>
              <a:rPr lang="tr-TR" sz="1700" dirty="0" err="1"/>
              <a:t>validates_attachment_content_type</a:t>
            </a:r>
            <a:r>
              <a:rPr lang="tr-TR" sz="1700" dirty="0"/>
              <a:t> :resim, </a:t>
            </a:r>
            <a:r>
              <a:rPr lang="tr-TR" sz="1700" dirty="0" err="1"/>
              <a:t>content_type</a:t>
            </a:r>
            <a:r>
              <a:rPr lang="tr-TR" sz="1700" dirty="0"/>
              <a:t>: /\</a:t>
            </a:r>
            <a:r>
              <a:rPr lang="tr-TR" sz="1700" dirty="0" err="1"/>
              <a:t>Aimage</a:t>
            </a:r>
            <a:r>
              <a:rPr lang="tr-TR" sz="1700" dirty="0"/>
              <a:t>\/.*\z/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2341E4A2-EC5C-4B46-B534-65678D61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6400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Resimlerin </a:t>
            </a:r>
            <a:r>
              <a:rPr lang="tr-TR" dirty="0" err="1"/>
              <a:t>view’da</a:t>
            </a:r>
            <a:r>
              <a:rPr lang="tr-TR" dirty="0"/>
              <a:t> gösterilmesi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kitaps</a:t>
            </a:r>
            <a:r>
              <a:rPr lang="tr-TR" dirty="0"/>
              <a:t>/</a:t>
            </a:r>
            <a:r>
              <a:rPr lang="tr-TR" dirty="0" err="1"/>
              <a:t>index.html.erb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&lt;</a:t>
            </a:r>
            <a:r>
              <a:rPr lang="tr-TR" b="1" dirty="0" err="1"/>
              <a:t>td</a:t>
            </a:r>
            <a:r>
              <a:rPr lang="tr-TR" b="1" dirty="0"/>
              <a:t>&gt; &lt;%= </a:t>
            </a:r>
            <a:r>
              <a:rPr lang="tr-TR" b="1" dirty="0" err="1"/>
              <a:t>image_tag</a:t>
            </a:r>
            <a:r>
              <a:rPr lang="tr-TR" b="1" dirty="0"/>
              <a:t> </a:t>
            </a:r>
            <a:r>
              <a:rPr lang="tr-TR" b="1" dirty="0" err="1"/>
              <a:t>kitap.resim.url</a:t>
            </a:r>
            <a:r>
              <a:rPr lang="tr-TR" b="1" dirty="0"/>
              <a:t>(:</a:t>
            </a:r>
            <a:r>
              <a:rPr lang="tr-TR" b="1" dirty="0" err="1"/>
              <a:t>thumb</a:t>
            </a:r>
            <a:r>
              <a:rPr lang="tr-TR" b="1" dirty="0"/>
              <a:t>) </a:t>
            </a:r>
            <a:r>
              <a:rPr lang="tr-TR" b="1" dirty="0" err="1"/>
              <a:t>if</a:t>
            </a:r>
            <a:r>
              <a:rPr lang="tr-TR" b="1" dirty="0"/>
              <a:t> </a:t>
            </a:r>
            <a:r>
              <a:rPr lang="tr-TR" b="1" dirty="0" err="1"/>
              <a:t>kitap.resim</a:t>
            </a:r>
            <a:r>
              <a:rPr lang="tr-TR" b="1" dirty="0"/>
              <a:t>? %&gt; &lt;/</a:t>
            </a:r>
            <a:r>
              <a:rPr lang="tr-TR" b="1" dirty="0" err="1"/>
              <a:t>td</a:t>
            </a:r>
            <a:r>
              <a:rPr lang="tr-TR" b="1" dirty="0"/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/kitap/</a:t>
            </a:r>
            <a:r>
              <a:rPr lang="tr-TR" dirty="0" err="1"/>
              <a:t>show.html.erb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de-DE" b="1" dirty="0"/>
              <a:t>&lt;%= </a:t>
            </a:r>
            <a:r>
              <a:rPr lang="de-DE" b="1" dirty="0" err="1"/>
              <a:t>image_tag</a:t>
            </a:r>
            <a:r>
              <a:rPr lang="de-DE" b="1" dirty="0"/>
              <a:t> @</a:t>
            </a:r>
            <a:r>
              <a:rPr lang="de-DE" b="1" dirty="0" err="1"/>
              <a:t>kitap.resim.url</a:t>
            </a:r>
            <a:r>
              <a:rPr lang="de-DE" b="1" dirty="0"/>
              <a:t>(:medium) </a:t>
            </a:r>
            <a:r>
              <a:rPr lang="de-DE" b="1" dirty="0" err="1"/>
              <a:t>if</a:t>
            </a:r>
            <a:r>
              <a:rPr lang="de-DE" b="1" dirty="0"/>
              <a:t> @</a:t>
            </a:r>
            <a:r>
              <a:rPr lang="de-DE" b="1" dirty="0" err="1"/>
              <a:t>kitap.resim</a:t>
            </a:r>
            <a:r>
              <a:rPr lang="de-DE" b="1" dirty="0"/>
              <a:t>? %&gt; </a:t>
            </a:r>
            <a:endParaRPr lang="tr-TR" b="1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6F94684E-7981-1E46-84D2-06133424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8454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FD592F1-BE8C-7442-B30B-2F24093B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denetimi getirmek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C4F086E-4066-A345-AFCC-B6FE1471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Üye olmadan kitap oluşturulmasın!</a:t>
            </a:r>
          </a:p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controllers</a:t>
            </a:r>
            <a:r>
              <a:rPr lang="tr-TR" dirty="0"/>
              <a:t>/</a:t>
            </a:r>
            <a:r>
              <a:rPr lang="tr-TR" dirty="0" err="1"/>
              <a:t>kitaps_controller.rb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err="1"/>
              <a:t>before_action</a:t>
            </a:r>
            <a:r>
              <a:rPr lang="tr-TR" b="1" dirty="0"/>
              <a:t> :</a:t>
            </a:r>
            <a:r>
              <a:rPr lang="tr-TR" b="1" dirty="0" err="1"/>
              <a:t>authenticate_user</a:t>
            </a:r>
            <a:r>
              <a:rPr lang="tr-TR" b="1" dirty="0"/>
              <a:t>!, </a:t>
            </a:r>
            <a:r>
              <a:rPr lang="tr-TR" b="1" dirty="0" err="1"/>
              <a:t>only</a:t>
            </a:r>
            <a:r>
              <a:rPr lang="tr-TR" b="1" dirty="0"/>
              <a:t>: [:</a:t>
            </a:r>
            <a:r>
              <a:rPr lang="tr-TR" b="1" dirty="0" err="1"/>
              <a:t>new</a:t>
            </a:r>
            <a:r>
              <a:rPr lang="tr-TR" b="1" dirty="0"/>
              <a:t>]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dirty="0"/>
              <a:t>Kullanıcı yeni kitap eklemek isterse </a:t>
            </a:r>
            <a:r>
              <a:rPr lang="tr-TR" dirty="0" err="1"/>
              <a:t>login</a:t>
            </a:r>
            <a:r>
              <a:rPr lang="tr-TR" dirty="0"/>
              <a:t> olma şartı aranacak diğer durumlarda kısıtlama yok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Yetki denetimi: a kullanıcısının eklediği kitabı, b kullanıcısı silememeli/değiştirememeli?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A8E2702-EC81-8948-A32C-F85AB4CC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41658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1-Many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migration</a:t>
            </a:r>
            <a:r>
              <a:rPr lang="tr-TR" b="1" dirty="0"/>
              <a:t> </a:t>
            </a:r>
            <a:r>
              <a:rPr lang="tr-TR" b="1" dirty="0" err="1"/>
              <a:t>AddUserToKitaps</a:t>
            </a:r>
            <a:r>
              <a:rPr lang="tr-TR" b="1" dirty="0"/>
              <a:t> </a:t>
            </a:r>
            <a:r>
              <a:rPr lang="tr-TR" b="1" dirty="0" err="1"/>
              <a:t>user:references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	#kitap tablosuna </a:t>
            </a:r>
            <a:r>
              <a:rPr lang="tr-TR" dirty="0" err="1"/>
              <a:t>user</a:t>
            </a:r>
            <a:r>
              <a:rPr lang="tr-TR" dirty="0"/>
              <a:t> alanı ekledik ve bunu referans yaptık</a:t>
            </a:r>
          </a:p>
          <a:p>
            <a:pPr marL="0" indent="0">
              <a:buNone/>
            </a:pPr>
            <a:r>
              <a:rPr lang="tr-TR" b="1" dirty="0" err="1"/>
              <a:t>has_many</a:t>
            </a:r>
            <a:r>
              <a:rPr lang="tr-TR" b="1" dirty="0"/>
              <a:t> :</a:t>
            </a:r>
            <a:r>
              <a:rPr lang="tr-TR" b="1" dirty="0" err="1"/>
              <a:t>kitaps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	#User modelinde</a:t>
            </a:r>
          </a:p>
          <a:p>
            <a:pPr marL="0" indent="0">
              <a:buNone/>
            </a:pPr>
            <a:r>
              <a:rPr lang="tr-TR" b="1" dirty="0" err="1"/>
              <a:t>belongs_to</a:t>
            </a:r>
            <a:r>
              <a:rPr lang="tr-TR" b="1" dirty="0"/>
              <a:t> :</a:t>
            </a:r>
            <a:r>
              <a:rPr lang="tr-TR" b="1" dirty="0" err="1"/>
              <a:t>user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	#Kitap modelinde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Kitap kaydederken kullanıcı bilgisini çekmek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Kitap kaydederken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methodunda</a:t>
            </a:r>
            <a:r>
              <a:rPr lang="tr-TR" dirty="0"/>
              <a:t> </a:t>
            </a:r>
            <a:r>
              <a:rPr lang="tr-TR" dirty="0" err="1"/>
              <a:t>userı</a:t>
            </a:r>
            <a:r>
              <a:rPr lang="tr-TR" dirty="0"/>
              <a:t> seçmeliyiz</a:t>
            </a:r>
          </a:p>
          <a:p>
            <a:pPr marL="457200" lvl="1" indent="0">
              <a:buNone/>
            </a:pPr>
            <a:r>
              <a:rPr lang="tr-TR" dirty="0"/>
              <a:t>@</a:t>
            </a:r>
            <a:r>
              <a:rPr lang="tr-TR" dirty="0" err="1"/>
              <a:t>kitap.user</a:t>
            </a:r>
            <a:r>
              <a:rPr lang="tr-TR" dirty="0"/>
              <a:t>=</a:t>
            </a:r>
            <a:r>
              <a:rPr lang="tr-TR" dirty="0" err="1"/>
              <a:t>current_user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index</a:t>
            </a:r>
            <a:r>
              <a:rPr lang="tr-TR" dirty="0"/>
              <a:t> sayfasında postun kime ait olduğunu gösterelim</a:t>
            </a:r>
          </a:p>
          <a:p>
            <a:pPr marL="457200" lvl="1" indent="0">
              <a:buNone/>
            </a:pPr>
            <a:r>
              <a:rPr lang="tr-TR" dirty="0"/>
              <a:t>&lt;</a:t>
            </a:r>
            <a:r>
              <a:rPr lang="tr-TR" dirty="0" err="1"/>
              <a:t>td</a:t>
            </a:r>
            <a:r>
              <a:rPr lang="tr-TR" dirty="0"/>
              <a:t>&gt;&lt;%= </a:t>
            </a:r>
            <a:r>
              <a:rPr lang="tr-TR" dirty="0" err="1"/>
              <a:t>kitap.user.email</a:t>
            </a:r>
            <a:r>
              <a:rPr lang="tr-TR" dirty="0"/>
              <a:t> %&gt;&lt;/</a:t>
            </a:r>
            <a:r>
              <a:rPr lang="tr-TR" dirty="0" err="1"/>
              <a:t>td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98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E640707-8767-A74E-8CDA-B9E2D956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Kitaplara Yorum Getirmek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597972D-4762-3E46-A8C4-10AF02A9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Yorum </a:t>
            </a:r>
            <a:r>
              <a:rPr lang="tr-TR" dirty="0" err="1"/>
              <a:t>controlleri</a:t>
            </a:r>
            <a:r>
              <a:rPr lang="tr-TR" dirty="0"/>
              <a:t> yapmak</a:t>
            </a:r>
          </a:p>
          <a:p>
            <a:pPr marL="0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scaffold</a:t>
            </a:r>
            <a:r>
              <a:rPr lang="tr-TR" b="1" dirty="0"/>
              <a:t> yorum mesaj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dirty="0"/>
              <a:t>Kitap-Yorum arasında 1-Many ilişki kurmak</a:t>
            </a:r>
          </a:p>
          <a:p>
            <a:pPr marL="0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migration</a:t>
            </a:r>
            <a:r>
              <a:rPr lang="tr-TR" b="1" dirty="0"/>
              <a:t> </a:t>
            </a:r>
            <a:r>
              <a:rPr lang="tr-TR" b="1" dirty="0" err="1"/>
              <a:t>AddKitapToYorums</a:t>
            </a:r>
            <a:r>
              <a:rPr lang="tr-TR" b="1" dirty="0"/>
              <a:t> </a:t>
            </a:r>
            <a:r>
              <a:rPr lang="tr-TR" b="1" dirty="0" err="1"/>
              <a:t>kitap:references</a:t>
            </a: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 err="1"/>
              <a:t>has_many</a:t>
            </a:r>
            <a:r>
              <a:rPr lang="tr-TR" b="1" dirty="0"/>
              <a:t> :</a:t>
            </a:r>
            <a:r>
              <a:rPr lang="tr-TR" b="1" dirty="0" err="1"/>
              <a:t>yorums</a:t>
            </a:r>
            <a:r>
              <a:rPr lang="tr-TR" b="1" dirty="0"/>
              <a:t> #</a:t>
            </a:r>
            <a:r>
              <a:rPr lang="tr-TR" b="1" dirty="0" err="1"/>
              <a:t>Kitap.rb</a:t>
            </a:r>
            <a:r>
              <a:rPr lang="tr-TR" b="1" dirty="0"/>
              <a:t> modelinde</a:t>
            </a:r>
          </a:p>
          <a:p>
            <a:pPr marL="0" indent="0">
              <a:buNone/>
            </a:pPr>
            <a:r>
              <a:rPr lang="tr-TR" b="1" dirty="0" err="1"/>
              <a:t>belongs_to</a:t>
            </a:r>
            <a:r>
              <a:rPr lang="tr-TR" b="1" dirty="0"/>
              <a:t> :kitap. #Yorum modelinde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079BD9CE-1826-0945-8272-EE31CA25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5848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User-Yorum Arasında 1-Many İlişki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migration</a:t>
            </a:r>
            <a:r>
              <a:rPr lang="tr-TR" b="1" dirty="0"/>
              <a:t> </a:t>
            </a:r>
            <a:r>
              <a:rPr lang="tr-TR" b="1" dirty="0" err="1" smtClean="0"/>
              <a:t>AddUserToYorums</a:t>
            </a:r>
            <a:r>
              <a:rPr lang="tr-TR" b="1" dirty="0" smtClean="0"/>
              <a:t> </a:t>
            </a:r>
            <a:r>
              <a:rPr lang="tr-TR" b="1" dirty="0" err="1" smtClean="0"/>
              <a:t>user:references</a:t>
            </a: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b="1" dirty="0" err="1"/>
              <a:t>has_many</a:t>
            </a:r>
            <a:r>
              <a:rPr lang="tr-TR" b="1" dirty="0"/>
              <a:t> :</a:t>
            </a:r>
            <a:r>
              <a:rPr lang="tr-TR" b="1" dirty="0" err="1"/>
              <a:t>yorums</a:t>
            </a:r>
            <a:r>
              <a:rPr lang="tr-TR" b="1" dirty="0"/>
              <a:t> </a:t>
            </a:r>
            <a:r>
              <a:rPr lang="tr-TR" b="1" dirty="0" smtClean="0"/>
              <a:t>#User modelinde</a:t>
            </a:r>
            <a:endParaRPr lang="tr-TR" b="1" dirty="0"/>
          </a:p>
          <a:p>
            <a:pPr marL="0" indent="0">
              <a:buNone/>
            </a:pPr>
            <a:r>
              <a:rPr lang="tr-TR" b="1" dirty="0" err="1"/>
              <a:t>belongs_to</a:t>
            </a:r>
            <a:r>
              <a:rPr lang="tr-TR" b="1" dirty="0"/>
              <a:t> </a:t>
            </a:r>
            <a:r>
              <a:rPr lang="tr-TR" b="1" dirty="0" smtClean="0"/>
              <a:t>:</a:t>
            </a:r>
            <a:r>
              <a:rPr lang="tr-TR" b="1" dirty="0" err="1" smtClean="0"/>
              <a:t>user</a:t>
            </a:r>
            <a:r>
              <a:rPr lang="tr-TR" b="1" dirty="0" smtClean="0"/>
              <a:t>. </a:t>
            </a:r>
            <a:r>
              <a:rPr lang="tr-TR" b="1" dirty="0"/>
              <a:t>#Yorum modelinde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5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623BF50-9EA3-4447-9470-2DD8E9B2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Kitap-Yorum </a:t>
            </a:r>
            <a:r>
              <a:rPr lang="tr-TR" dirty="0" err="1"/>
              <a:t>Nested</a:t>
            </a:r>
            <a:r>
              <a:rPr lang="tr-TR" dirty="0"/>
              <a:t> Hale Getirmek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282988B-AD87-214D-93FF-EA81B3FF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config</a:t>
            </a:r>
            <a:r>
              <a:rPr lang="tr-TR" dirty="0"/>
              <a:t>/</a:t>
            </a:r>
            <a:r>
              <a:rPr lang="tr-TR" dirty="0" err="1"/>
              <a:t>routes.rb</a:t>
            </a:r>
            <a:r>
              <a:rPr lang="tr-TR" dirty="0"/>
              <a:t> dosyasında ki</a:t>
            </a:r>
          </a:p>
          <a:p>
            <a:pPr marL="457200" lvl="1" indent="0">
              <a:buNone/>
            </a:pPr>
            <a:r>
              <a:rPr lang="tr-TR" b="1" dirty="0" err="1"/>
              <a:t>resources</a:t>
            </a:r>
            <a:r>
              <a:rPr lang="tr-TR" b="1" dirty="0"/>
              <a:t> :</a:t>
            </a:r>
            <a:r>
              <a:rPr lang="tr-TR" b="1" dirty="0" err="1"/>
              <a:t>kitaps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 err="1"/>
              <a:t>resources</a:t>
            </a:r>
            <a:r>
              <a:rPr lang="tr-TR" b="1" dirty="0"/>
              <a:t> :</a:t>
            </a:r>
            <a:r>
              <a:rPr lang="tr-TR" b="1" dirty="0" err="1"/>
              <a:t>yorums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Satırları aşağıdaki hale getirilecek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err="1"/>
              <a:t>resources</a:t>
            </a:r>
            <a:r>
              <a:rPr lang="tr-TR" b="1" dirty="0"/>
              <a:t> :</a:t>
            </a:r>
            <a:r>
              <a:rPr lang="tr-TR" b="1" dirty="0" err="1"/>
              <a:t>kitaps</a:t>
            </a:r>
            <a:r>
              <a:rPr lang="tr-TR" b="1" dirty="0"/>
              <a:t>, :</a:t>
            </a:r>
            <a:r>
              <a:rPr lang="tr-TR" b="1" dirty="0" err="1"/>
              <a:t>path</a:t>
            </a:r>
            <a:r>
              <a:rPr lang="tr-TR" b="1" dirty="0"/>
              <a:t> =&gt;"kitaplar" do</a:t>
            </a:r>
          </a:p>
          <a:p>
            <a:pPr marL="0" indent="0">
              <a:buNone/>
            </a:pPr>
            <a:r>
              <a:rPr lang="tr-TR" b="1" dirty="0"/>
              <a:t>        </a:t>
            </a:r>
            <a:r>
              <a:rPr lang="tr-TR" b="1" dirty="0" err="1"/>
              <a:t>resources</a:t>
            </a:r>
            <a:r>
              <a:rPr lang="tr-TR" b="1" dirty="0"/>
              <a:t> :</a:t>
            </a:r>
            <a:r>
              <a:rPr lang="tr-TR" b="1" dirty="0" err="1"/>
              <a:t>yorums</a:t>
            </a:r>
            <a:r>
              <a:rPr lang="tr-TR" b="1" dirty="0"/>
              <a:t>, :</a:t>
            </a:r>
            <a:r>
              <a:rPr lang="tr-TR" b="1" dirty="0" err="1"/>
              <a:t>path</a:t>
            </a:r>
            <a:r>
              <a:rPr lang="tr-TR" b="1" dirty="0"/>
              <a:t> =&gt;"yorumlar"</a:t>
            </a:r>
          </a:p>
          <a:p>
            <a:pPr marL="0" indent="0">
              <a:buNone/>
            </a:pPr>
            <a:r>
              <a:rPr lang="tr-TR" b="1" dirty="0"/>
              <a:t>  </a:t>
            </a:r>
            <a:r>
              <a:rPr lang="tr-TR" b="1" dirty="0" err="1"/>
              <a:t>end</a:t>
            </a: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dirty="0">
                <a:hlinkClick r:id="rId2"/>
              </a:rPr>
              <a:t>https://ysantur-1.paiza-user.cloud:3000/kitaplar/1/yorumlar</a:t>
            </a:r>
            <a:r>
              <a:rPr lang="tr-TR" dirty="0"/>
              <a:t>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3D7E8566-84E9-AF49-8925-78180ED5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2542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A30F822-7E27-5541-BAAE-F7E4D6AD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Önemli notlar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D9B0573-1F04-4749-858E-9BE815F6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yorums</a:t>
            </a:r>
            <a:r>
              <a:rPr lang="tr-TR" dirty="0"/>
              <a:t>/_</a:t>
            </a:r>
            <a:r>
              <a:rPr lang="tr-TR" dirty="0" err="1"/>
              <a:t>form.html.erb</a:t>
            </a:r>
            <a:endParaRPr lang="tr-TR" dirty="0"/>
          </a:p>
          <a:p>
            <a:pPr marL="457200" lvl="1" indent="0">
              <a:buNone/>
            </a:pPr>
            <a:r>
              <a:rPr lang="tr-TR" b="1" dirty="0"/>
              <a:t>&lt;%= </a:t>
            </a:r>
            <a:r>
              <a:rPr lang="tr-TR" b="1" dirty="0" err="1"/>
              <a:t>form_for</a:t>
            </a:r>
            <a:r>
              <a:rPr lang="tr-TR" b="1" dirty="0"/>
              <a:t>([@</a:t>
            </a:r>
            <a:r>
              <a:rPr lang="tr-TR" b="1" dirty="0" err="1"/>
              <a:t>kitap,@yorum</a:t>
            </a:r>
            <a:r>
              <a:rPr lang="tr-TR" b="1" dirty="0"/>
              <a:t>]) do |form| %&gt;</a:t>
            </a:r>
          </a:p>
          <a:p>
            <a:r>
              <a:rPr lang="tr-TR" dirty="0" smtClean="0"/>
              <a:t>Yorum </a:t>
            </a:r>
            <a:r>
              <a:rPr lang="tr-TR" dirty="0" err="1" smtClean="0"/>
              <a:t>controller</a:t>
            </a:r>
            <a:r>
              <a:rPr lang="tr-TR" dirty="0" smtClean="0"/>
              <a:t> güncellenecek</a:t>
            </a:r>
          </a:p>
          <a:p>
            <a:pPr marL="457200" lvl="1" indent="0">
              <a:buNone/>
            </a:pPr>
            <a:r>
              <a:rPr lang="tr-TR" b="1" dirty="0" err="1"/>
              <a:t>before_action</a:t>
            </a:r>
            <a:r>
              <a:rPr lang="tr-TR" b="1" dirty="0"/>
              <a:t> :</a:t>
            </a:r>
            <a:r>
              <a:rPr lang="tr-TR" b="1" dirty="0" err="1"/>
              <a:t>set_kitap</a:t>
            </a:r>
            <a:r>
              <a:rPr lang="tr-TR" b="1" dirty="0"/>
              <a:t>, </a:t>
            </a:r>
            <a:r>
              <a:rPr lang="tr-TR" b="1" dirty="0" err="1"/>
              <a:t>only</a:t>
            </a:r>
            <a:r>
              <a:rPr lang="tr-TR" b="1" dirty="0"/>
              <a:t>: </a:t>
            </a:r>
            <a:r>
              <a:rPr lang="tr-TR" b="1" dirty="0" smtClean="0"/>
              <a:t>[:</a:t>
            </a:r>
            <a:r>
              <a:rPr lang="tr-TR" b="1" dirty="0" err="1" smtClean="0"/>
              <a:t>create</a:t>
            </a:r>
            <a:r>
              <a:rPr lang="tr-TR" b="1" dirty="0" smtClean="0"/>
              <a:t>]</a:t>
            </a:r>
          </a:p>
          <a:p>
            <a:pPr marL="457200" lvl="1" indent="0">
              <a:buNone/>
            </a:pPr>
            <a:r>
              <a:rPr lang="tr-TR" b="1" dirty="0" err="1"/>
              <a:t>before_action</a:t>
            </a:r>
            <a:r>
              <a:rPr lang="tr-TR" b="1" dirty="0"/>
              <a:t> :</a:t>
            </a:r>
            <a:r>
              <a:rPr lang="tr-TR" b="1" dirty="0" err="1"/>
              <a:t>authenticate_user</a:t>
            </a:r>
            <a:r>
              <a:rPr lang="tr-TR" b="1" dirty="0"/>
              <a:t>!, </a:t>
            </a:r>
            <a:r>
              <a:rPr lang="tr-TR" b="1" dirty="0" err="1"/>
              <a:t>only</a:t>
            </a:r>
            <a:r>
              <a:rPr lang="tr-TR" b="1" dirty="0"/>
              <a:t>: [:</a:t>
            </a:r>
            <a:r>
              <a:rPr lang="tr-TR" b="1" dirty="0" err="1"/>
              <a:t>create</a:t>
            </a:r>
            <a:r>
              <a:rPr lang="tr-TR" b="1" dirty="0" smtClean="0"/>
              <a:t>]</a:t>
            </a:r>
          </a:p>
          <a:p>
            <a:pPr marL="457200" lvl="1" indent="0">
              <a:buNone/>
            </a:pPr>
            <a:r>
              <a:rPr lang="tr-TR" b="1" dirty="0" smtClean="0"/>
              <a:t>#yorum </a:t>
            </a:r>
            <a:r>
              <a:rPr lang="tr-TR" b="1" dirty="0" err="1" smtClean="0"/>
              <a:t>controller</a:t>
            </a:r>
            <a:r>
              <a:rPr lang="tr-TR" b="1" dirty="0" smtClean="0"/>
              <a:t> </a:t>
            </a:r>
            <a:r>
              <a:rPr lang="tr-TR" b="1" dirty="0" err="1" smtClean="0"/>
              <a:t>create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 smtClean="0"/>
              <a:t>@</a:t>
            </a:r>
            <a:r>
              <a:rPr lang="tr-TR" b="1" dirty="0" err="1"/>
              <a:t>yorum.kitap</a:t>
            </a:r>
            <a:r>
              <a:rPr lang="tr-TR" b="1" dirty="0"/>
              <a:t>=@kitap    </a:t>
            </a:r>
            <a:endParaRPr lang="tr-TR" b="1" dirty="0" smtClean="0"/>
          </a:p>
          <a:p>
            <a:pPr marL="457200" lvl="1" indent="0">
              <a:buNone/>
            </a:pPr>
            <a:r>
              <a:rPr lang="tr-TR" b="1" dirty="0" smtClean="0"/>
              <a:t>@</a:t>
            </a:r>
            <a:r>
              <a:rPr lang="tr-TR" b="1" dirty="0" err="1" smtClean="0"/>
              <a:t>yorum.user</a:t>
            </a:r>
            <a:r>
              <a:rPr lang="tr-TR" b="1" dirty="0" smtClean="0"/>
              <a:t>=</a:t>
            </a:r>
            <a:r>
              <a:rPr lang="tr-TR" b="1" dirty="0" err="1" smtClean="0"/>
              <a:t>current_user</a:t>
            </a:r>
            <a:endParaRPr lang="tr-TR" b="1" dirty="0" smtClean="0"/>
          </a:p>
          <a:p>
            <a:pPr marL="457200" lvl="1" indent="0">
              <a:buNone/>
            </a:pPr>
            <a:endParaRPr lang="tr-TR" b="1" dirty="0" smtClean="0"/>
          </a:p>
          <a:p>
            <a:pPr marL="457200" lvl="1" indent="0">
              <a:buNone/>
            </a:pPr>
            <a:r>
              <a:rPr lang="tr-TR" b="1" dirty="0" smtClean="0"/>
              <a:t>@</a:t>
            </a:r>
            <a:r>
              <a:rPr lang="tr-TR" b="1" dirty="0"/>
              <a:t>kitap </a:t>
            </a:r>
            <a:r>
              <a:rPr lang="tr-TR" b="1" dirty="0"/>
              <a:t>= </a:t>
            </a:r>
            <a:r>
              <a:rPr lang="tr-TR" b="1" dirty="0" err="1"/>
              <a:t>Kitap.find</a:t>
            </a:r>
            <a:r>
              <a:rPr lang="tr-TR" b="1" dirty="0"/>
              <a:t>(</a:t>
            </a:r>
            <a:r>
              <a:rPr lang="tr-TR" b="1" dirty="0" err="1"/>
              <a:t>params</a:t>
            </a:r>
            <a:r>
              <a:rPr lang="tr-TR" b="1" dirty="0"/>
              <a:t>[:</a:t>
            </a:r>
            <a:r>
              <a:rPr lang="tr-TR" b="1" dirty="0" err="1"/>
              <a:t>kitap_id</a:t>
            </a:r>
            <a:r>
              <a:rPr lang="tr-TR" b="1" dirty="0"/>
              <a:t>]) #</a:t>
            </a:r>
            <a:r>
              <a:rPr lang="tr-TR" b="1" dirty="0" err="1"/>
              <a:t>set_kitap</a:t>
            </a:r>
            <a:r>
              <a:rPr lang="tr-TR" b="1" dirty="0"/>
              <a:t> metodu</a:t>
            </a:r>
          </a:p>
          <a:p>
            <a:pPr marL="457200" lvl="1" indent="0">
              <a:buNone/>
            </a:pPr>
            <a:r>
              <a:rPr lang="tr-TR" b="1" dirty="0"/>
              <a:t>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3B2122D4-8B4E-A240-B4C1-F622F899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7247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Footer’ı</a:t>
            </a:r>
            <a:r>
              <a:rPr lang="tr-TR" dirty="0" smtClean="0"/>
              <a:t> aşağı sabitlemek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Application.scss</a:t>
            </a:r>
            <a:r>
              <a:rPr lang="tr-TR" dirty="0" smtClean="0"/>
              <a:t> </a:t>
            </a:r>
            <a:r>
              <a:rPr lang="tr-TR" dirty="0" err="1" smtClean="0"/>
              <a:t>footer</a:t>
            </a:r>
            <a:r>
              <a:rPr lang="tr-TR" dirty="0" smtClean="0"/>
              <a:t> stili aşağıdaki gibi düzenlenebilir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b="1" dirty="0"/>
              <a:t>footer {    right: 0;     bottom: 0;     left: 0;      padding: 1rem;      background-color: #</a:t>
            </a:r>
            <a:r>
              <a:rPr lang="en-US" b="1" dirty="0" err="1"/>
              <a:t>efefef</a:t>
            </a:r>
            <a:r>
              <a:rPr lang="en-US" b="1" dirty="0"/>
              <a:t>;      position: absolute;    }</a:t>
            </a:r>
            <a:endParaRPr lang="tr-TR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ABD7821-415D-0F42-B731-B59E8BDC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oluşturulması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6ADB8AB-5AF0-494B-AD82-6552ED69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</a:t>
            </a:r>
            <a:r>
              <a:rPr lang="tr-TR" dirty="0" err="1"/>
              <a:t>template’i</a:t>
            </a:r>
            <a:r>
              <a:rPr lang="tr-TR" dirty="0"/>
              <a:t> oluşturma</a:t>
            </a:r>
          </a:p>
          <a:p>
            <a:endParaRPr lang="tr-TR" dirty="0"/>
          </a:p>
          <a:p>
            <a:pPr marL="457200" lvl="1" indent="0">
              <a:buNone/>
            </a:pPr>
            <a:r>
              <a:rPr lang="tr-TR" b="1" dirty="0" err="1"/>
              <a:t>rails</a:t>
            </a:r>
            <a:r>
              <a:rPr lang="tr-TR" b="1" dirty="0"/>
              <a:t>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uyg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/>
              <a:t>cd </a:t>
            </a:r>
            <a:r>
              <a:rPr lang="tr-TR" b="1" dirty="0" err="1"/>
              <a:t>uyg</a:t>
            </a:r>
            <a:endParaRPr lang="tr-TR" b="1" dirty="0"/>
          </a:p>
          <a:p>
            <a:pPr marL="457200" lvl="1" indent="0">
              <a:buNone/>
            </a:pPr>
            <a:endParaRPr lang="tr-TR" b="1" dirty="0"/>
          </a:p>
          <a:p>
            <a:pPr marL="457200" lvl="1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scaffold</a:t>
            </a:r>
            <a:r>
              <a:rPr lang="tr-TR" b="1" dirty="0"/>
              <a:t> yazar isim</a:t>
            </a:r>
          </a:p>
          <a:p>
            <a:pPr marL="457200" lvl="1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scaffold</a:t>
            </a:r>
            <a:r>
              <a:rPr lang="tr-TR" b="1" dirty="0"/>
              <a:t> kitap isim </a:t>
            </a:r>
            <a:r>
              <a:rPr lang="tr-TR" b="1" dirty="0" err="1"/>
              <a:t>sayfa:integer</a:t>
            </a:r>
            <a:r>
              <a:rPr lang="tr-TR" b="1" dirty="0"/>
              <a:t> </a:t>
            </a:r>
            <a:r>
              <a:rPr lang="tr-TR" b="1" dirty="0" err="1"/>
              <a:t>ozet:text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 err="1"/>
              <a:t>rake</a:t>
            </a:r>
            <a:r>
              <a:rPr lang="tr-TR" b="1" dirty="0"/>
              <a:t> </a:t>
            </a:r>
            <a:r>
              <a:rPr lang="tr-TR" b="1" dirty="0" err="1"/>
              <a:t>db:migrate</a:t>
            </a:r>
            <a:endParaRPr lang="tr-TR" b="1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678E1656-F08A-E347-B0F8-6AF49D39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34232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entegre etmek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routes.rb</a:t>
            </a:r>
            <a:r>
              <a:rPr lang="tr-TR" dirty="0" smtClean="0"/>
              <a:t> güncellenecek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err="1"/>
              <a:t>resources</a:t>
            </a:r>
            <a:r>
              <a:rPr lang="tr-TR" b="1" dirty="0"/>
              <a:t> :</a:t>
            </a:r>
            <a:r>
              <a:rPr lang="tr-TR" b="1" dirty="0" err="1"/>
              <a:t>kitaps</a:t>
            </a:r>
            <a:r>
              <a:rPr lang="tr-TR" b="1" dirty="0"/>
              <a:t>, :</a:t>
            </a:r>
            <a:r>
              <a:rPr lang="tr-TR" b="1" dirty="0" err="1"/>
              <a:t>path</a:t>
            </a:r>
            <a:r>
              <a:rPr lang="tr-TR" b="1" dirty="0"/>
              <a:t> =&gt;"kitaplar" </a:t>
            </a:r>
            <a:r>
              <a:rPr lang="tr-TR" b="1" dirty="0" smtClean="0"/>
              <a:t>do</a:t>
            </a:r>
          </a:p>
          <a:p>
            <a:pPr marL="0" indent="0">
              <a:buNone/>
            </a:pPr>
            <a:r>
              <a:rPr lang="tr-TR" b="1" dirty="0"/>
              <a:t>        put "</a:t>
            </a:r>
            <a:r>
              <a:rPr lang="tr-TR" b="1" dirty="0" err="1"/>
              <a:t>like</a:t>
            </a:r>
            <a:r>
              <a:rPr lang="tr-TR" b="1" dirty="0"/>
              <a:t>", </a:t>
            </a:r>
            <a:r>
              <a:rPr lang="tr-TR" b="1" dirty="0" err="1"/>
              <a:t>to</a:t>
            </a:r>
            <a:r>
              <a:rPr lang="tr-TR" b="1" dirty="0"/>
              <a:t>: "</a:t>
            </a:r>
            <a:r>
              <a:rPr lang="tr-TR" b="1" dirty="0" err="1"/>
              <a:t>kitaps#like</a:t>
            </a:r>
            <a:r>
              <a:rPr lang="tr-TR" b="1" dirty="0"/>
              <a:t>"</a:t>
            </a:r>
          </a:p>
          <a:p>
            <a:pPr marL="0" indent="0">
              <a:buNone/>
            </a:pPr>
            <a:r>
              <a:rPr lang="tr-TR" b="1" dirty="0"/>
              <a:t>        </a:t>
            </a:r>
            <a:r>
              <a:rPr lang="tr-TR" b="1" dirty="0" err="1"/>
              <a:t>resources</a:t>
            </a:r>
            <a:r>
              <a:rPr lang="tr-TR" b="1" dirty="0"/>
              <a:t> :</a:t>
            </a:r>
            <a:r>
              <a:rPr lang="tr-TR" b="1" dirty="0" err="1"/>
              <a:t>yorums</a:t>
            </a:r>
            <a:r>
              <a:rPr lang="tr-TR" b="1" dirty="0"/>
              <a:t>, :</a:t>
            </a:r>
            <a:r>
              <a:rPr lang="tr-TR" b="1" dirty="0" err="1"/>
              <a:t>path</a:t>
            </a:r>
            <a:r>
              <a:rPr lang="tr-TR" b="1" dirty="0"/>
              <a:t> =&gt;"yorumlar"</a:t>
            </a:r>
          </a:p>
          <a:p>
            <a:pPr marL="0" indent="0">
              <a:buNone/>
            </a:pPr>
            <a:r>
              <a:rPr lang="tr-TR" b="1" dirty="0"/>
              <a:t>  </a:t>
            </a:r>
            <a:r>
              <a:rPr lang="tr-TR" b="1" dirty="0" err="1"/>
              <a:t>end</a:t>
            </a:r>
            <a:endParaRPr lang="tr-TR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9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entegre etmek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Show sayfasında Beğen butonu gösterilecek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en-US" b="1" dirty="0"/>
              <a:t>&lt;%= </a:t>
            </a:r>
            <a:r>
              <a:rPr lang="en-US" b="1" dirty="0" err="1"/>
              <a:t>link_to</a:t>
            </a:r>
            <a:r>
              <a:rPr lang="en-US" b="1" dirty="0"/>
              <a:t> " </a:t>
            </a:r>
            <a:r>
              <a:rPr lang="en-US" b="1" dirty="0" err="1"/>
              <a:t>Beğen</a:t>
            </a:r>
            <a:r>
              <a:rPr lang="en-US" b="1" dirty="0"/>
              <a:t> ", </a:t>
            </a:r>
            <a:r>
              <a:rPr lang="en-US" b="1" dirty="0" err="1"/>
              <a:t>kitap_like_path</a:t>
            </a:r>
            <a:r>
              <a:rPr lang="en-US" b="1" dirty="0"/>
              <a:t>(@</a:t>
            </a:r>
            <a:r>
              <a:rPr lang="en-US" b="1" dirty="0" err="1"/>
              <a:t>kitap</a:t>
            </a:r>
            <a:r>
              <a:rPr lang="en-US" b="1" smtClean="0"/>
              <a:t>), </a:t>
            </a:r>
            <a:r>
              <a:rPr lang="en-US" b="1" dirty="0"/>
              <a:t>remote: :true, method: :put %&gt;</a:t>
            </a:r>
            <a:endParaRPr lang="tr-TR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3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entegre etmek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Son olarak </a:t>
            </a:r>
            <a:r>
              <a:rPr lang="tr-TR" dirty="0" err="1" smtClean="0"/>
              <a:t>views</a:t>
            </a:r>
            <a:r>
              <a:rPr lang="tr-TR" dirty="0" smtClean="0"/>
              <a:t>/</a:t>
            </a:r>
            <a:r>
              <a:rPr lang="tr-TR" dirty="0" err="1" smtClean="0"/>
              <a:t>kitaps</a:t>
            </a:r>
            <a:r>
              <a:rPr lang="tr-TR" dirty="0" smtClean="0"/>
              <a:t> içinde </a:t>
            </a:r>
            <a:r>
              <a:rPr lang="tr-TR" b="1" dirty="0" err="1" smtClean="0"/>
              <a:t>like.js.erb</a:t>
            </a:r>
            <a:r>
              <a:rPr lang="tr-TR" dirty="0" smtClean="0"/>
              <a:t> isminde bir dosya oluşturulacak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/>
              <a:t>$("#</a:t>
            </a:r>
            <a:r>
              <a:rPr lang="tr-TR" b="1" dirty="0" err="1"/>
              <a:t>like</a:t>
            </a:r>
            <a:r>
              <a:rPr lang="tr-TR" b="1" dirty="0"/>
              <a:t>").html("Beğendin")</a:t>
            </a:r>
            <a:endParaRPr lang="tr-TR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5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Root</a:t>
            </a:r>
            <a:r>
              <a:rPr lang="tr-TR" dirty="0"/>
              <a:t> sayfası verme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config</a:t>
            </a:r>
            <a:r>
              <a:rPr lang="tr-TR" dirty="0"/>
              <a:t>/</a:t>
            </a:r>
            <a:r>
              <a:rPr lang="tr-TR" dirty="0" err="1"/>
              <a:t>routes.rb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root</a:t>
            </a:r>
            <a:r>
              <a:rPr lang="tr-TR" b="1" dirty="0"/>
              <a:t> "</a:t>
            </a:r>
            <a:r>
              <a:rPr lang="tr-TR" b="1" dirty="0" err="1"/>
              <a:t>kitaps#index</a:t>
            </a:r>
            <a:r>
              <a:rPr lang="tr-TR" b="1" dirty="0"/>
              <a:t>"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C71163FD-589F-4741-AEC4-5C869A87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0406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DF35514-3F86-8041-93AB-F3AC9AA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Alias</a:t>
            </a:r>
            <a:r>
              <a:rPr lang="tr-TR" dirty="0"/>
              <a:t> Verme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EF8E15F-CBAF-4D41-9E22-3DCEEC0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Scaffold</a:t>
            </a:r>
            <a:r>
              <a:rPr lang="tr-TR" dirty="0"/>
              <a:t> ile üretilen sayfalara başka isimle erişme</a:t>
            </a:r>
          </a:p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config</a:t>
            </a:r>
            <a:r>
              <a:rPr lang="tr-TR" dirty="0"/>
              <a:t>/</a:t>
            </a:r>
            <a:r>
              <a:rPr lang="tr-TR" dirty="0" err="1"/>
              <a:t>routes.rb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b="1" dirty="0"/>
              <a:t> </a:t>
            </a:r>
            <a:r>
              <a:rPr lang="tr-TR" b="1" dirty="0" err="1"/>
              <a:t>resources</a:t>
            </a:r>
            <a:r>
              <a:rPr lang="tr-TR" b="1" dirty="0"/>
              <a:t> :</a:t>
            </a:r>
            <a:r>
              <a:rPr lang="tr-TR" b="1" dirty="0" err="1"/>
              <a:t>kitaps</a:t>
            </a:r>
            <a:r>
              <a:rPr lang="tr-TR" b="1" dirty="0"/>
              <a:t>, :</a:t>
            </a:r>
            <a:r>
              <a:rPr lang="tr-TR" b="1" dirty="0" err="1"/>
              <a:t>path</a:t>
            </a:r>
            <a:r>
              <a:rPr lang="tr-TR" b="1" dirty="0"/>
              <a:t> =&gt; "kitaplar"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43B6CD98-A325-F644-B0C7-03A27BFD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3654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/</a:t>
            </a:r>
            <a:r>
              <a:rPr lang="tr-TR" dirty="0" err="1"/>
              <a:t>Jquery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b="1" dirty="0"/>
              <a:t>gem '</a:t>
            </a:r>
            <a:r>
              <a:rPr lang="tr-TR" b="1" dirty="0" err="1"/>
              <a:t>bootstrap</a:t>
            </a:r>
            <a:r>
              <a:rPr lang="tr-TR" b="1" dirty="0"/>
              <a:t>'</a:t>
            </a:r>
          </a:p>
          <a:p>
            <a:pPr marL="457200" lvl="1" indent="0">
              <a:buNone/>
            </a:pPr>
            <a:r>
              <a:rPr lang="tr-TR" b="1" dirty="0"/>
              <a:t>gem '</a:t>
            </a:r>
            <a:r>
              <a:rPr lang="tr-TR" b="1" dirty="0" err="1"/>
              <a:t>jquery-rails</a:t>
            </a:r>
            <a:r>
              <a:rPr lang="tr-TR" b="1" dirty="0"/>
              <a:t>'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stylesheets</a:t>
            </a:r>
            <a:r>
              <a:rPr lang="tr-TR" dirty="0"/>
              <a:t> altındaki .</a:t>
            </a:r>
            <a:r>
              <a:rPr lang="tr-TR" dirty="0" err="1"/>
              <a:t>css</a:t>
            </a:r>
            <a:r>
              <a:rPr lang="tr-TR" dirty="0"/>
              <a:t> dosyaları .</a:t>
            </a:r>
            <a:r>
              <a:rPr lang="tr-TR" dirty="0" err="1"/>
              <a:t>scss</a:t>
            </a:r>
            <a:r>
              <a:rPr lang="tr-TR" dirty="0"/>
              <a:t> hale getir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stylesheets</a:t>
            </a:r>
            <a:r>
              <a:rPr lang="tr-TR" dirty="0"/>
              <a:t>/</a:t>
            </a:r>
            <a:r>
              <a:rPr lang="tr-TR" dirty="0" err="1"/>
              <a:t>application.scss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b="1" dirty="0"/>
              <a:t>@</a:t>
            </a:r>
            <a:r>
              <a:rPr lang="tr-TR" b="1" dirty="0" err="1"/>
              <a:t>import</a:t>
            </a:r>
            <a:r>
              <a:rPr lang="tr-TR" b="1" dirty="0"/>
              <a:t> "</a:t>
            </a:r>
            <a:r>
              <a:rPr lang="tr-TR" b="1" dirty="0" err="1"/>
              <a:t>bootstrap</a:t>
            </a:r>
            <a:r>
              <a:rPr lang="tr-TR" b="1" dirty="0"/>
              <a:t>";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javascripts</a:t>
            </a:r>
            <a:r>
              <a:rPr lang="tr-TR" dirty="0"/>
              <a:t>/application.js</a:t>
            </a:r>
          </a:p>
          <a:p>
            <a:pPr marL="457200" lvl="1" indent="0">
              <a:buNone/>
            </a:pPr>
            <a:r>
              <a:rPr lang="tr-TR" b="1" dirty="0"/>
              <a:t>//= </a:t>
            </a:r>
            <a:r>
              <a:rPr lang="tr-TR" b="1" dirty="0" err="1"/>
              <a:t>require</a:t>
            </a:r>
            <a:r>
              <a:rPr lang="tr-TR" b="1" dirty="0"/>
              <a:t> </a:t>
            </a:r>
            <a:r>
              <a:rPr lang="tr-TR" b="1" dirty="0" err="1"/>
              <a:t>jquery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/>
              <a:t>//= </a:t>
            </a:r>
            <a:r>
              <a:rPr lang="tr-TR" b="1" dirty="0" err="1"/>
              <a:t>require</a:t>
            </a:r>
            <a:r>
              <a:rPr lang="tr-TR" b="1" dirty="0"/>
              <a:t> </a:t>
            </a:r>
            <a:r>
              <a:rPr lang="tr-TR" b="1" dirty="0" err="1"/>
              <a:t>bootstrap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bundle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endParaRPr lang="tr-TR" b="1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1C4CC8A8-2377-0D42-B30B-FE8338B3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1438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8DAC8E-C57A-5542-8E8D-0AB3E891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Uygulamaya Basit Bir </a:t>
            </a:r>
            <a:r>
              <a:rPr lang="tr-TR" dirty="0" err="1"/>
              <a:t>Template</a:t>
            </a:r>
            <a:r>
              <a:rPr lang="tr-TR" dirty="0"/>
              <a:t> Giydirme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F447F98-4F08-8444-8416-AA3506D4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Kaynak olarak aşağıdaki </a:t>
            </a:r>
            <a:r>
              <a:rPr lang="tr-TR" dirty="0" err="1"/>
              <a:t>template’i</a:t>
            </a:r>
            <a:r>
              <a:rPr lang="tr-TR" dirty="0"/>
              <a:t> örnek aldık. </a:t>
            </a:r>
            <a:r>
              <a:rPr lang="tr-TR" dirty="0">
                <a:hlinkClick r:id="rId2"/>
              </a:rPr>
              <a:t>https://www.w3schools.com/bootstrap/bootstrap_templates.asp</a:t>
            </a:r>
            <a:endParaRPr lang="tr-TR" dirty="0"/>
          </a:p>
          <a:p>
            <a:r>
              <a:rPr lang="tr-TR" b="1" dirty="0"/>
              <a:t>Notlar:</a:t>
            </a:r>
          </a:p>
          <a:p>
            <a:r>
              <a:rPr lang="tr-TR" sz="2200" b="1" dirty="0"/>
              <a:t>(1) </a:t>
            </a:r>
            <a:r>
              <a:rPr lang="tr-TR" sz="2200" b="1" i="1" dirty="0"/>
              <a:t>&lt;meta name="</a:t>
            </a:r>
            <a:r>
              <a:rPr lang="tr-TR" sz="2200" b="1" i="1" dirty="0" err="1"/>
              <a:t>viewport</a:t>
            </a:r>
            <a:r>
              <a:rPr lang="tr-TR" sz="2200" b="1" i="1" dirty="0"/>
              <a:t>" </a:t>
            </a:r>
            <a:r>
              <a:rPr lang="tr-TR" sz="2200" b="1" i="1" dirty="0" err="1"/>
              <a:t>content</a:t>
            </a:r>
            <a:r>
              <a:rPr lang="tr-TR" sz="2200" b="1" i="1" dirty="0"/>
              <a:t>="</a:t>
            </a:r>
            <a:r>
              <a:rPr lang="tr-TR" sz="2200" b="1" i="1" dirty="0" err="1"/>
              <a:t>width</a:t>
            </a:r>
            <a:r>
              <a:rPr lang="tr-TR" sz="2200" b="1" i="1" dirty="0"/>
              <a:t>=</a:t>
            </a:r>
            <a:r>
              <a:rPr lang="tr-TR" sz="2200" b="1" i="1" dirty="0" err="1"/>
              <a:t>device-width</a:t>
            </a:r>
            <a:r>
              <a:rPr lang="tr-TR" sz="2200" b="1" i="1" dirty="0"/>
              <a:t>, </a:t>
            </a:r>
            <a:r>
              <a:rPr lang="tr-TR" sz="2200" b="1" i="1" dirty="0" err="1"/>
              <a:t>initial-scale</a:t>
            </a:r>
            <a:r>
              <a:rPr lang="tr-TR" sz="2200" b="1" i="1" dirty="0"/>
              <a:t>=1"&gt;</a:t>
            </a:r>
          </a:p>
          <a:p>
            <a:pPr marL="0" indent="0">
              <a:buNone/>
            </a:pPr>
            <a:r>
              <a:rPr lang="tr-TR" sz="2200" dirty="0" err="1"/>
              <a:t>app</a:t>
            </a:r>
            <a:r>
              <a:rPr lang="tr-TR" sz="2200" dirty="0"/>
              <a:t>/</a:t>
            </a:r>
            <a:r>
              <a:rPr lang="tr-TR" sz="2200" dirty="0" err="1"/>
              <a:t>views</a:t>
            </a:r>
            <a:r>
              <a:rPr lang="tr-TR" sz="2200" dirty="0"/>
              <a:t>/</a:t>
            </a:r>
            <a:r>
              <a:rPr lang="tr-TR" sz="2200" dirty="0" err="1"/>
              <a:t>application.html.erb’ye</a:t>
            </a:r>
            <a:r>
              <a:rPr lang="tr-TR" sz="2200" dirty="0"/>
              <a:t> meta </a:t>
            </a:r>
            <a:r>
              <a:rPr lang="tr-TR" sz="2200" dirty="0" err="1"/>
              <a:t>tag</a:t>
            </a:r>
            <a:r>
              <a:rPr lang="tr-TR" sz="2200" dirty="0"/>
              <a:t> olarak eklenecek</a:t>
            </a:r>
          </a:p>
          <a:p>
            <a:r>
              <a:rPr lang="tr-TR" sz="2200" b="1" dirty="0"/>
              <a:t>(2) &lt;</a:t>
            </a:r>
            <a:r>
              <a:rPr lang="tr-TR" sz="2200" b="1" dirty="0" err="1"/>
              <a:t>style</a:t>
            </a:r>
            <a:r>
              <a:rPr lang="tr-TR" sz="2200" b="1" dirty="0"/>
              <a:t>&gt; &lt;/</a:t>
            </a:r>
            <a:r>
              <a:rPr lang="tr-TR" sz="2200" b="1" dirty="0" err="1"/>
              <a:t>style</a:t>
            </a:r>
            <a:r>
              <a:rPr lang="tr-TR" sz="2200" b="1" dirty="0"/>
              <a:t>&gt; </a:t>
            </a:r>
            <a:r>
              <a:rPr lang="tr-TR" sz="2200" dirty="0"/>
              <a:t>arasındaki </a:t>
            </a:r>
            <a:r>
              <a:rPr lang="tr-TR" sz="2200" dirty="0" err="1"/>
              <a:t>css</a:t>
            </a:r>
            <a:r>
              <a:rPr lang="tr-TR" sz="2200" dirty="0"/>
              <a:t> kodları </a:t>
            </a:r>
            <a:r>
              <a:rPr lang="tr-TR" sz="2200" dirty="0" err="1"/>
              <a:t>app</a:t>
            </a:r>
            <a:r>
              <a:rPr lang="tr-TR" sz="2200" dirty="0"/>
              <a:t>/</a:t>
            </a:r>
            <a:r>
              <a:rPr lang="tr-TR" sz="2200" dirty="0" err="1"/>
              <a:t>assets</a:t>
            </a:r>
            <a:r>
              <a:rPr lang="tr-TR" sz="2200" dirty="0"/>
              <a:t>/</a:t>
            </a:r>
            <a:r>
              <a:rPr lang="tr-TR" sz="2200" dirty="0" err="1"/>
              <a:t>stylesheets</a:t>
            </a:r>
            <a:r>
              <a:rPr lang="tr-TR" sz="2200" dirty="0"/>
              <a:t>/</a:t>
            </a:r>
            <a:r>
              <a:rPr lang="tr-TR" sz="2200" dirty="0" err="1"/>
              <a:t>application.scss</a:t>
            </a:r>
            <a:r>
              <a:rPr lang="tr-TR" sz="2200" dirty="0"/>
              <a:t> dosyasına eklenecek</a:t>
            </a:r>
          </a:p>
          <a:p>
            <a:r>
              <a:rPr lang="tr-TR" sz="2200" b="1" dirty="0"/>
              <a:t>(3) </a:t>
            </a:r>
            <a:r>
              <a:rPr lang="tr-TR" sz="2200" dirty="0"/>
              <a:t>body içindeki kodlar </a:t>
            </a:r>
            <a:r>
              <a:rPr lang="tr-TR" sz="2200" dirty="0" err="1"/>
              <a:t>app</a:t>
            </a:r>
            <a:r>
              <a:rPr lang="tr-TR" sz="2200" dirty="0"/>
              <a:t>/</a:t>
            </a:r>
            <a:r>
              <a:rPr lang="tr-TR" sz="2200" dirty="0" err="1"/>
              <a:t>views</a:t>
            </a:r>
            <a:r>
              <a:rPr lang="tr-TR" sz="2200" dirty="0"/>
              <a:t>/</a:t>
            </a:r>
            <a:r>
              <a:rPr lang="tr-TR" sz="2200" dirty="0" err="1"/>
              <a:t>application.html.erb</a:t>
            </a:r>
            <a:r>
              <a:rPr lang="tr-TR" sz="2200" dirty="0"/>
              <a:t> dosyasına eklenecek</a:t>
            </a:r>
          </a:p>
          <a:p>
            <a:r>
              <a:rPr lang="tr-TR" sz="2200" b="1" dirty="0"/>
              <a:t>(4) &lt;%=</a:t>
            </a:r>
            <a:r>
              <a:rPr lang="tr-TR" sz="2200" b="1" dirty="0" err="1"/>
              <a:t>yield</a:t>
            </a:r>
            <a:r>
              <a:rPr lang="tr-TR" sz="2200" b="1" dirty="0"/>
              <a:t>%&gt; </a:t>
            </a:r>
            <a:r>
              <a:rPr lang="tr-TR" sz="2200" dirty="0"/>
              <a:t>uygun kısma eklenecek</a:t>
            </a:r>
          </a:p>
          <a:p>
            <a:r>
              <a:rPr lang="tr-TR" sz="2200" b="1" dirty="0"/>
              <a:t>(5) </a:t>
            </a:r>
            <a:r>
              <a:rPr lang="tr-TR" sz="2200" dirty="0"/>
              <a:t>sayfa görünümünde uygun değişiklikleri yapın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63D39CF9-311B-244C-A271-642C5C7F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11682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gem "</a:t>
            </a:r>
            <a:r>
              <a:rPr lang="tr-TR" dirty="0" err="1"/>
              <a:t>devise</a:t>
            </a:r>
            <a:r>
              <a:rPr lang="tr-TR" dirty="0"/>
              <a:t> "</a:t>
            </a:r>
          </a:p>
          <a:p>
            <a:pPr marL="0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i="1" dirty="0"/>
              <a:t>#aşağıdaki komutlar terminalde çalıştırılacak</a:t>
            </a:r>
          </a:p>
          <a:p>
            <a:pPr marL="457200" lvl="1" indent="0">
              <a:buNone/>
            </a:pPr>
            <a:r>
              <a:rPr lang="tr-TR" b="1" dirty="0" err="1"/>
              <a:t>bundle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endParaRPr lang="tr-TR" i="1" dirty="0"/>
          </a:p>
          <a:p>
            <a:pPr marL="457200" lvl="1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devise:install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devise</a:t>
            </a:r>
            <a:r>
              <a:rPr lang="tr-TR" b="1" dirty="0"/>
              <a:t> </a:t>
            </a:r>
            <a:r>
              <a:rPr lang="tr-TR" b="1" dirty="0" err="1"/>
              <a:t>user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 err="1"/>
              <a:t>rails</a:t>
            </a:r>
            <a:r>
              <a:rPr lang="tr-TR" b="1" dirty="0"/>
              <a:t> g </a:t>
            </a:r>
            <a:r>
              <a:rPr lang="tr-TR" b="1" dirty="0" err="1"/>
              <a:t>devise:views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 err="1"/>
              <a:t>rake</a:t>
            </a:r>
            <a:r>
              <a:rPr lang="tr-TR" b="1" dirty="0"/>
              <a:t> </a:t>
            </a:r>
            <a:r>
              <a:rPr lang="tr-TR" b="1" dirty="0" err="1"/>
              <a:t>db:migrate</a:t>
            </a:r>
            <a:endParaRPr lang="tr-TR" b="1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B7DAE6AF-88A5-6D4F-9A87-CD8411EF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6750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 devam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layouts</a:t>
            </a:r>
            <a:r>
              <a:rPr lang="tr-TR" dirty="0"/>
              <a:t>/</a:t>
            </a:r>
            <a:r>
              <a:rPr lang="tr-TR" dirty="0" err="1"/>
              <a:t>application.html.erb</a:t>
            </a:r>
            <a:endParaRPr lang="tr-TR" dirty="0"/>
          </a:p>
          <a:p>
            <a:pPr marL="914400" lvl="2" indent="0">
              <a:buNone/>
            </a:pPr>
            <a:r>
              <a:rPr lang="tr-TR" b="1" dirty="0"/>
              <a:t>&lt;%= </a:t>
            </a:r>
            <a:r>
              <a:rPr lang="tr-TR" b="1" dirty="0" err="1"/>
              <a:t>render</a:t>
            </a:r>
            <a:r>
              <a:rPr lang="tr-TR" b="1" dirty="0"/>
              <a:t> '</a:t>
            </a:r>
            <a:r>
              <a:rPr lang="tr-TR" b="1" dirty="0" err="1"/>
              <a:t>shared</a:t>
            </a:r>
            <a:r>
              <a:rPr lang="tr-TR" b="1" dirty="0"/>
              <a:t>/</a:t>
            </a:r>
            <a:r>
              <a:rPr lang="tr-TR" b="1" dirty="0" err="1"/>
              <a:t>navbar</a:t>
            </a:r>
            <a:r>
              <a:rPr lang="tr-TR" b="1" dirty="0"/>
              <a:t>' %&gt;</a:t>
            </a:r>
          </a:p>
          <a:p>
            <a:pPr marL="914400" lvl="2" indent="0">
              <a:buNone/>
            </a:pPr>
            <a:r>
              <a:rPr lang="tr-TR" b="1" dirty="0"/>
              <a:t>&lt;%= </a:t>
            </a:r>
            <a:r>
              <a:rPr lang="tr-TR" b="1" dirty="0" err="1"/>
              <a:t>yield</a:t>
            </a:r>
            <a:r>
              <a:rPr lang="tr-TR" b="1" dirty="0"/>
              <a:t> %&gt;</a:t>
            </a:r>
          </a:p>
          <a:p>
            <a:pPr marL="914400" lvl="2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27640BAC-7975-A041-9353-CBD6B3F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735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 devam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navbar</a:t>
            </a:r>
            <a:r>
              <a:rPr lang="tr-TR" dirty="0"/>
              <a:t> ekleme</a:t>
            </a:r>
          </a:p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shared</a:t>
            </a:r>
            <a:r>
              <a:rPr lang="tr-TR" dirty="0"/>
              <a:t>/_</a:t>
            </a:r>
            <a:r>
              <a:rPr lang="tr-TR" dirty="0" err="1"/>
              <a:t>navbar.html.erb</a:t>
            </a:r>
            <a:endParaRPr lang="tr-TR" dirty="0"/>
          </a:p>
          <a:p>
            <a:pPr marL="457200" lvl="1" indent="0">
              <a:buNone/>
            </a:pPr>
            <a:r>
              <a:rPr lang="tr-TR" sz="1900" b="1" dirty="0"/>
              <a:t>&lt;p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navbar-text</a:t>
            </a:r>
            <a:r>
              <a:rPr lang="tr-TR" sz="1900" b="1" dirty="0"/>
              <a:t> </a:t>
            </a:r>
            <a:r>
              <a:rPr lang="tr-TR" sz="1900" b="1" dirty="0" err="1"/>
              <a:t>pull-right</a:t>
            </a:r>
            <a:r>
              <a:rPr lang="tr-TR" sz="1900" b="1" dirty="0"/>
              <a:t>"&gt;</a:t>
            </a:r>
          </a:p>
          <a:p>
            <a:pPr marL="457200" lvl="1" indent="0">
              <a:buNone/>
            </a:pPr>
            <a:r>
              <a:rPr lang="tr-TR" sz="1900" b="1" dirty="0"/>
              <a:t>&lt;% </a:t>
            </a:r>
            <a:r>
              <a:rPr lang="tr-TR" sz="1900" b="1" dirty="0" err="1"/>
              <a:t>if</a:t>
            </a:r>
            <a:r>
              <a:rPr lang="tr-TR" sz="1900" b="1" dirty="0"/>
              <a:t> </a:t>
            </a:r>
            <a:r>
              <a:rPr lang="tr-TR" sz="1900" b="1" dirty="0" err="1"/>
              <a:t>user_signed_in</a:t>
            </a:r>
            <a:r>
              <a:rPr lang="tr-TR" sz="1900" b="1" dirty="0"/>
              <a:t>? %&gt;</a:t>
            </a:r>
          </a:p>
          <a:p>
            <a:pPr marL="457200" lvl="1" indent="0">
              <a:buNone/>
            </a:pPr>
            <a:r>
              <a:rPr lang="tr-TR" sz="1900" b="1" dirty="0"/>
              <a:t>  </a:t>
            </a:r>
            <a:r>
              <a:rPr lang="tr-TR" sz="1900" b="1" dirty="0" err="1"/>
              <a:t>Logged</a:t>
            </a:r>
            <a:r>
              <a:rPr lang="tr-TR" sz="1900" b="1" dirty="0"/>
              <a:t> in as &lt;</a:t>
            </a:r>
            <a:r>
              <a:rPr lang="tr-TR" sz="1900" b="1" dirty="0" err="1"/>
              <a:t>strong</a:t>
            </a:r>
            <a:r>
              <a:rPr lang="tr-TR" sz="1900" b="1" dirty="0"/>
              <a:t>&gt;&lt;%= </a:t>
            </a:r>
            <a:r>
              <a:rPr lang="tr-TR" sz="1900" b="1" dirty="0" err="1"/>
              <a:t>current_user.email</a:t>
            </a:r>
            <a:r>
              <a:rPr lang="tr-TR" sz="1900" b="1" dirty="0"/>
              <a:t> %&gt;&lt;/</a:t>
            </a:r>
            <a:r>
              <a:rPr lang="tr-TR" sz="1900" b="1" dirty="0" err="1"/>
              <a:t>strong</a:t>
            </a:r>
            <a:r>
              <a:rPr lang="tr-TR" sz="1900" b="1" dirty="0"/>
              <a:t>&gt;.</a:t>
            </a:r>
          </a:p>
          <a:p>
            <a:pPr marL="457200" lvl="1" indent="0">
              <a:buNone/>
            </a:pPr>
            <a:r>
              <a:rPr lang="tr-TR" sz="1900" b="1" dirty="0"/>
              <a:t>  &lt;%= </a:t>
            </a:r>
            <a:r>
              <a:rPr lang="tr-TR" sz="1900" b="1" dirty="0" err="1"/>
              <a:t>link_to</a:t>
            </a:r>
            <a:r>
              <a:rPr lang="tr-TR" sz="1900" b="1" dirty="0"/>
              <a:t> '</a:t>
            </a:r>
            <a:r>
              <a:rPr lang="tr-TR" sz="1900" b="1" dirty="0" err="1"/>
              <a:t>Edit</a:t>
            </a:r>
            <a:r>
              <a:rPr lang="tr-TR" sz="1900" b="1" dirty="0"/>
              <a:t> profile', </a:t>
            </a:r>
            <a:r>
              <a:rPr lang="tr-TR" sz="1900" b="1" dirty="0" err="1"/>
              <a:t>edit_user_registration_path</a:t>
            </a:r>
            <a:r>
              <a:rPr lang="tr-TR" sz="1900" b="1" dirty="0"/>
              <a:t>, :</a:t>
            </a:r>
            <a:r>
              <a:rPr lang="tr-TR" sz="1900" b="1" dirty="0" err="1"/>
              <a:t>class</a:t>
            </a:r>
            <a:r>
              <a:rPr lang="tr-TR" sz="1900" b="1" dirty="0"/>
              <a:t> =&gt; '</a:t>
            </a:r>
            <a:r>
              <a:rPr lang="tr-TR" sz="1900" b="1" dirty="0" err="1"/>
              <a:t>navbar</a:t>
            </a:r>
            <a:r>
              <a:rPr lang="tr-TR" sz="1900" b="1" dirty="0"/>
              <a:t>-link' %&gt; |</a:t>
            </a:r>
          </a:p>
          <a:p>
            <a:pPr marL="457200" lvl="1" indent="0">
              <a:buNone/>
            </a:pPr>
            <a:r>
              <a:rPr lang="tr-TR" sz="1900" b="1" dirty="0"/>
              <a:t>  &lt;%= </a:t>
            </a:r>
            <a:r>
              <a:rPr lang="tr-TR" sz="1900" b="1" dirty="0" err="1"/>
              <a:t>link_to</a:t>
            </a:r>
            <a:r>
              <a:rPr lang="tr-TR" sz="1900" b="1" dirty="0"/>
              <a:t> "</a:t>
            </a:r>
            <a:r>
              <a:rPr lang="tr-TR" sz="1900" b="1" dirty="0" err="1"/>
              <a:t>Logout</a:t>
            </a:r>
            <a:r>
              <a:rPr lang="tr-TR" sz="1900" b="1" dirty="0"/>
              <a:t>", </a:t>
            </a:r>
            <a:r>
              <a:rPr lang="tr-TR" sz="1900" b="1" dirty="0" err="1"/>
              <a:t>destroy_user_session_path</a:t>
            </a:r>
            <a:r>
              <a:rPr lang="tr-TR" sz="1900" b="1" dirty="0"/>
              <a:t>, </a:t>
            </a:r>
            <a:r>
              <a:rPr lang="tr-TR" sz="1900" b="1" dirty="0" err="1"/>
              <a:t>method</a:t>
            </a:r>
            <a:r>
              <a:rPr lang="tr-TR" sz="1900" b="1" dirty="0"/>
              <a:t>: :</a:t>
            </a:r>
            <a:r>
              <a:rPr lang="tr-TR" sz="1900" b="1" dirty="0" err="1"/>
              <a:t>delete</a:t>
            </a:r>
            <a:r>
              <a:rPr lang="tr-TR" sz="1900" b="1" dirty="0"/>
              <a:t>, :</a:t>
            </a:r>
            <a:r>
              <a:rPr lang="tr-TR" sz="1900" b="1" dirty="0" err="1"/>
              <a:t>class</a:t>
            </a:r>
            <a:r>
              <a:rPr lang="tr-TR" sz="1900" b="1" dirty="0"/>
              <a:t> =&gt; '</a:t>
            </a:r>
            <a:r>
              <a:rPr lang="tr-TR" sz="1900" b="1" dirty="0" err="1"/>
              <a:t>navbar</a:t>
            </a:r>
            <a:r>
              <a:rPr lang="tr-TR" sz="1900" b="1" dirty="0"/>
              <a:t>-link'  %&gt;</a:t>
            </a:r>
          </a:p>
          <a:p>
            <a:pPr marL="457200" lvl="1" indent="0">
              <a:buNone/>
            </a:pPr>
            <a:r>
              <a:rPr lang="tr-TR" sz="1900" b="1" dirty="0"/>
              <a:t>&lt;% else %&gt;</a:t>
            </a:r>
          </a:p>
          <a:p>
            <a:pPr marL="457200" lvl="1" indent="0">
              <a:buNone/>
            </a:pPr>
            <a:r>
              <a:rPr lang="tr-TR" sz="1900" b="1" dirty="0"/>
              <a:t>  &lt;%= </a:t>
            </a:r>
            <a:r>
              <a:rPr lang="tr-TR" sz="1900" b="1" dirty="0" err="1"/>
              <a:t>link_to</a:t>
            </a:r>
            <a:r>
              <a:rPr lang="tr-TR" sz="1900" b="1" dirty="0"/>
              <a:t> "</a:t>
            </a:r>
            <a:r>
              <a:rPr lang="tr-TR" sz="1900" b="1" dirty="0" err="1"/>
              <a:t>Sign</a:t>
            </a:r>
            <a:r>
              <a:rPr lang="tr-TR" sz="1900" b="1" dirty="0"/>
              <a:t> </a:t>
            </a:r>
            <a:r>
              <a:rPr lang="tr-TR" sz="1900" b="1" dirty="0" err="1"/>
              <a:t>up</a:t>
            </a:r>
            <a:r>
              <a:rPr lang="tr-TR" sz="1900" b="1" dirty="0"/>
              <a:t>", </a:t>
            </a:r>
            <a:r>
              <a:rPr lang="tr-TR" sz="1900" b="1" dirty="0" err="1"/>
              <a:t>new_user_registration_path</a:t>
            </a:r>
            <a:r>
              <a:rPr lang="tr-TR" sz="1900" b="1" dirty="0"/>
              <a:t>, :</a:t>
            </a:r>
            <a:r>
              <a:rPr lang="tr-TR" sz="1900" b="1" dirty="0" err="1"/>
              <a:t>class</a:t>
            </a:r>
            <a:r>
              <a:rPr lang="tr-TR" sz="1900" b="1" dirty="0"/>
              <a:t> =&gt; '</a:t>
            </a:r>
            <a:r>
              <a:rPr lang="tr-TR" sz="1900" b="1" dirty="0" err="1"/>
              <a:t>navbar</a:t>
            </a:r>
            <a:r>
              <a:rPr lang="tr-TR" sz="1900" b="1" dirty="0"/>
              <a:t>-link'  %&gt; |</a:t>
            </a:r>
          </a:p>
          <a:p>
            <a:pPr marL="457200" lvl="1" indent="0">
              <a:buNone/>
            </a:pPr>
            <a:r>
              <a:rPr lang="tr-TR" sz="1900" b="1" dirty="0"/>
              <a:t>  &lt;%= </a:t>
            </a:r>
            <a:r>
              <a:rPr lang="tr-TR" sz="1900" b="1" dirty="0" err="1"/>
              <a:t>link_to</a:t>
            </a:r>
            <a:r>
              <a:rPr lang="tr-TR" sz="1900" b="1" dirty="0"/>
              <a:t> "</a:t>
            </a:r>
            <a:r>
              <a:rPr lang="tr-TR" sz="1900" b="1" dirty="0" err="1"/>
              <a:t>Login</a:t>
            </a:r>
            <a:r>
              <a:rPr lang="tr-TR" sz="1900" b="1" dirty="0"/>
              <a:t>", </a:t>
            </a:r>
            <a:r>
              <a:rPr lang="tr-TR" sz="1900" b="1" dirty="0" err="1"/>
              <a:t>new_user_session_path</a:t>
            </a:r>
            <a:r>
              <a:rPr lang="tr-TR" sz="1900" b="1" dirty="0"/>
              <a:t>, :</a:t>
            </a:r>
            <a:r>
              <a:rPr lang="tr-TR" sz="1900" b="1" dirty="0" err="1"/>
              <a:t>class</a:t>
            </a:r>
            <a:r>
              <a:rPr lang="tr-TR" sz="1900" b="1" dirty="0"/>
              <a:t> =&gt; '</a:t>
            </a:r>
            <a:r>
              <a:rPr lang="tr-TR" sz="1900" b="1" dirty="0" err="1"/>
              <a:t>navbar</a:t>
            </a:r>
            <a:r>
              <a:rPr lang="tr-TR" sz="1900" b="1" dirty="0"/>
              <a:t>-link'  %&gt;</a:t>
            </a:r>
          </a:p>
          <a:p>
            <a:pPr marL="457200" lvl="1" indent="0">
              <a:buNone/>
            </a:pPr>
            <a:r>
              <a:rPr lang="tr-TR" sz="1900" b="1" dirty="0"/>
              <a:t>&lt;% </a:t>
            </a:r>
            <a:r>
              <a:rPr lang="tr-TR" sz="1900" b="1" dirty="0" err="1"/>
              <a:t>end</a:t>
            </a:r>
            <a:r>
              <a:rPr lang="tr-TR" sz="1900" b="1" dirty="0"/>
              <a:t> %&gt;</a:t>
            </a:r>
          </a:p>
          <a:p>
            <a:pPr marL="457200" lvl="1" indent="0">
              <a:buNone/>
            </a:pPr>
            <a:r>
              <a:rPr lang="tr-TR" sz="1900" b="1" dirty="0"/>
              <a:t>&lt;/p&gt;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0D46797B-50AF-3943-BB25-07B9EEEA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3320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888</Words>
  <Application>Microsoft Office PowerPoint</Application>
  <PresentationFormat>Geniş ekran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Rails</vt:lpstr>
      <vt:lpstr>Uygulamanın oluşturulması</vt:lpstr>
      <vt:lpstr>Root sayfası verme</vt:lpstr>
      <vt:lpstr>Alias Verme</vt:lpstr>
      <vt:lpstr>Bootstrap/Jquery</vt:lpstr>
      <vt:lpstr>Uygulamaya Basit Bir Template Giydirme</vt:lpstr>
      <vt:lpstr>Devise ile kullanıcı yönetimi</vt:lpstr>
      <vt:lpstr>Devise ile kullanıcı yönetimi devam</vt:lpstr>
      <vt:lpstr>Devise ile kullanıcı yönetimi devam</vt:lpstr>
      <vt:lpstr>Paperclip gem ile kitap tablosuna resim alanı ekleme</vt:lpstr>
      <vt:lpstr>Resimlerin view’da gösterilmesi</vt:lpstr>
      <vt:lpstr>Kullanıcı denetimi getirmek</vt:lpstr>
      <vt:lpstr>1-Many</vt:lpstr>
      <vt:lpstr>Kitap kaydederken kullanıcı bilgisini çekmek</vt:lpstr>
      <vt:lpstr>Kitaplara Yorum Getirmek</vt:lpstr>
      <vt:lpstr>User-Yorum Arasında 1-Many İlişki</vt:lpstr>
      <vt:lpstr>Kitap-Yorum Nested Hale Getirmek</vt:lpstr>
      <vt:lpstr>Önemli notlar</vt:lpstr>
      <vt:lpstr>Footer’ı aşağı sabitlemek</vt:lpstr>
      <vt:lpstr>Ajax entegre etmek</vt:lpstr>
      <vt:lpstr>Ajax entegre etmek</vt:lpstr>
      <vt:lpstr>Ajax entegre etmek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ysantur@gmail.com</cp:lastModifiedBy>
  <cp:revision>84</cp:revision>
  <dcterms:created xsi:type="dcterms:W3CDTF">2018-08-08T12:35:23Z</dcterms:created>
  <dcterms:modified xsi:type="dcterms:W3CDTF">2018-12-18T08:32:46Z</dcterms:modified>
</cp:coreProperties>
</file>