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810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782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86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250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520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842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754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086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44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980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B7D3-9780-4099-88CE-40CCFED719D4}" type="datetimeFigureOut">
              <a:rPr lang="tr-TR" smtClean="0"/>
              <a:t>11.12.2018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2359B-3E50-47FB-AC3E-7199A64CCB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88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Rails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İlişkiler, Yetki denetimi, Çoklu dil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32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2</a:t>
            </a:r>
            <a:r>
              <a:rPr lang="tr-TR" dirty="0" smtClean="0"/>
              <a:t>) </a:t>
            </a:r>
            <a:r>
              <a:rPr lang="tr-TR" dirty="0" err="1" smtClean="0"/>
              <a:t>config</a:t>
            </a:r>
            <a:r>
              <a:rPr lang="tr-TR" dirty="0" smtClean="0"/>
              <a:t>/</a:t>
            </a:r>
            <a:r>
              <a:rPr lang="tr-TR" dirty="0" err="1" smtClean="0"/>
              <a:t>application.rb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#mevcut dil dosyalarını ve </a:t>
            </a:r>
            <a:r>
              <a:rPr lang="tr-TR" dirty="0" err="1" smtClean="0"/>
              <a:t>default</a:t>
            </a:r>
            <a:r>
              <a:rPr lang="tr-TR" dirty="0" smtClean="0"/>
              <a:t> olanı tanımlıyoruz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fr-FR" dirty="0" smtClean="0"/>
              <a:t>	config.i18n.available_locales = [:</a:t>
            </a:r>
            <a:r>
              <a:rPr lang="fr-FR" dirty="0" err="1" smtClean="0"/>
              <a:t>en,:tr</a:t>
            </a:r>
            <a:r>
              <a:rPr lang="fr-FR" dirty="0" smtClean="0"/>
              <a:t>]</a:t>
            </a:r>
          </a:p>
          <a:p>
            <a:pPr marL="0" indent="0">
              <a:buNone/>
            </a:pPr>
            <a:r>
              <a:rPr lang="fr-FR" dirty="0" smtClean="0"/>
              <a:t>	config.i18n.default_locale = :en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52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3) </a:t>
            </a:r>
            <a:r>
              <a:rPr lang="tr-TR" dirty="0" err="1" smtClean="0"/>
              <a:t>config</a:t>
            </a:r>
            <a:r>
              <a:rPr lang="tr-TR" dirty="0" smtClean="0"/>
              <a:t>/</a:t>
            </a:r>
            <a:r>
              <a:rPr lang="tr-TR" dirty="0" err="1" smtClean="0"/>
              <a:t>locales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#klasörünün altına, her bir dil dosyası için </a:t>
            </a:r>
            <a:r>
              <a:rPr lang="tr-TR" dirty="0" err="1" smtClean="0"/>
              <a:t>tr.yml</a:t>
            </a:r>
            <a:r>
              <a:rPr lang="tr-TR" dirty="0" smtClean="0"/>
              <a:t> şeklinde oluşturuyoruz</a:t>
            </a:r>
          </a:p>
          <a:p>
            <a:pPr marL="0" indent="0">
              <a:buNone/>
            </a:pPr>
            <a:r>
              <a:rPr lang="tr-TR" dirty="0" smtClean="0"/>
              <a:t>Dosya yapısı aşağıda şekilde: tr dil için </a:t>
            </a:r>
            <a:r>
              <a:rPr lang="tr-TR" dirty="0" err="1" smtClean="0"/>
              <a:t>welcome</a:t>
            </a:r>
            <a:r>
              <a:rPr lang="tr-TR" dirty="0" smtClean="0"/>
              <a:t> değişkenin içeriği «uygulamaya </a:t>
            </a:r>
            <a:r>
              <a:rPr lang="tr-TR" dirty="0" err="1" smtClean="0"/>
              <a:t>hoşgeldiniz</a:t>
            </a:r>
            <a:r>
              <a:rPr lang="tr-TR" dirty="0" smtClean="0"/>
              <a:t>» oluyor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tr:</a:t>
            </a:r>
          </a:p>
          <a:p>
            <a:pPr marL="0" indent="0">
              <a:buNone/>
            </a:pPr>
            <a:r>
              <a:rPr lang="tr-TR" dirty="0" smtClean="0"/>
              <a:t>  </a:t>
            </a:r>
            <a:r>
              <a:rPr lang="tr-TR" dirty="0" err="1" smtClean="0"/>
              <a:t>welcome</a:t>
            </a:r>
            <a:r>
              <a:rPr lang="tr-TR" dirty="0" smtClean="0"/>
              <a:t>: "Uygulamaya </a:t>
            </a:r>
            <a:r>
              <a:rPr lang="tr-TR" dirty="0" err="1" smtClean="0"/>
              <a:t>Hoşgeldiniz</a:t>
            </a:r>
            <a:r>
              <a:rPr lang="tr-TR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19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4</a:t>
            </a:r>
            <a:r>
              <a:rPr lang="tr-TR" dirty="0" smtClean="0"/>
              <a:t>) Görünümlerde dil dosyasından </a:t>
            </a:r>
            <a:r>
              <a:rPr lang="tr-TR" dirty="0" err="1" smtClean="0"/>
              <a:t>render</a:t>
            </a:r>
            <a:r>
              <a:rPr lang="tr-TR" dirty="0" smtClean="0"/>
              <a:t> etmek için</a:t>
            </a:r>
          </a:p>
          <a:p>
            <a:pPr marL="0" indent="0">
              <a:buNone/>
            </a:pPr>
            <a:r>
              <a:rPr lang="tr-TR" dirty="0" smtClean="0"/>
              <a:t>	 &lt;%= t '</a:t>
            </a:r>
            <a:r>
              <a:rPr lang="tr-TR" dirty="0" err="1" smtClean="0"/>
              <a:t>welcome</a:t>
            </a:r>
            <a:r>
              <a:rPr lang="tr-TR" dirty="0" smtClean="0"/>
              <a:t>'%&gt;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Örneğin </a:t>
            </a:r>
            <a:r>
              <a:rPr lang="tr-TR" dirty="0" err="1" smtClean="0"/>
              <a:t>template</a:t>
            </a:r>
            <a:r>
              <a:rPr lang="tr-TR" dirty="0" smtClean="0"/>
              <a:t> </a:t>
            </a:r>
            <a:r>
              <a:rPr lang="tr-TR" dirty="0" err="1" smtClean="0"/>
              <a:t>dosyasımızda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9310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5) Son olarak </a:t>
            </a:r>
            <a:r>
              <a:rPr lang="tr-TR" dirty="0" err="1" smtClean="0"/>
              <a:t>navbarda</a:t>
            </a:r>
            <a:r>
              <a:rPr lang="tr-TR" dirty="0" smtClean="0"/>
              <a:t> dil linki oluşturmak</a:t>
            </a:r>
          </a:p>
          <a:p>
            <a:pPr marL="0" indent="0">
              <a:buNone/>
            </a:pPr>
            <a:r>
              <a:rPr lang="tr-TR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link_to</a:t>
            </a:r>
            <a:r>
              <a:rPr lang="en-US" dirty="0" smtClean="0"/>
              <a:t> "</a:t>
            </a:r>
            <a:r>
              <a:rPr lang="en-US" dirty="0" err="1" smtClean="0"/>
              <a:t>En</a:t>
            </a:r>
            <a:r>
              <a:rPr lang="en-US" dirty="0" smtClean="0"/>
              <a:t>",{:locale =&gt; "</a:t>
            </a:r>
            <a:r>
              <a:rPr lang="en-US" dirty="0" err="1" smtClean="0"/>
              <a:t>en</a:t>
            </a:r>
            <a:r>
              <a:rPr lang="en-US" dirty="0" smtClean="0"/>
              <a:t>"} %&gt;</a:t>
            </a:r>
          </a:p>
          <a:p>
            <a:pPr marL="0" indent="0"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link_to</a:t>
            </a:r>
            <a:r>
              <a:rPr lang="en-US" dirty="0" smtClean="0"/>
              <a:t> "</a:t>
            </a:r>
            <a:r>
              <a:rPr lang="en-US" dirty="0" err="1" smtClean="0"/>
              <a:t>Tr</a:t>
            </a:r>
            <a:r>
              <a:rPr lang="en-US" dirty="0" smtClean="0"/>
              <a:t>",{:locale =&gt; "</a:t>
            </a:r>
            <a:r>
              <a:rPr lang="en-US" dirty="0" err="1" smtClean="0"/>
              <a:t>tr</a:t>
            </a:r>
            <a:r>
              <a:rPr lang="en-US" dirty="0" smtClean="0"/>
              <a:t>"} %&gt;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77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Active </a:t>
            </a:r>
            <a:r>
              <a:rPr lang="tr-TR" dirty="0" err="1" smtClean="0"/>
              <a:t>admin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Rails</a:t>
            </a:r>
            <a:r>
              <a:rPr lang="tr-TR" dirty="0" smtClean="0"/>
              <a:t> uygulaması için </a:t>
            </a:r>
            <a:r>
              <a:rPr lang="tr-TR" dirty="0" err="1" smtClean="0"/>
              <a:t>admin</a:t>
            </a:r>
            <a:r>
              <a:rPr lang="tr-TR" dirty="0" smtClean="0"/>
              <a:t> paneli oluşturur</a:t>
            </a:r>
          </a:p>
          <a:p>
            <a:endParaRPr lang="tr-TR" dirty="0"/>
          </a:p>
          <a:p>
            <a:r>
              <a:rPr lang="tr-TR" dirty="0"/>
              <a:t>gem </a:t>
            </a:r>
            <a:r>
              <a:rPr lang="tr-TR" dirty="0" smtClean="0"/>
              <a:t>'</a:t>
            </a:r>
            <a:r>
              <a:rPr lang="tr-TR" dirty="0" err="1" smtClean="0"/>
              <a:t>activeadmin</a:t>
            </a:r>
            <a:r>
              <a:rPr lang="tr-TR" dirty="0" smtClean="0"/>
              <a:t>'  #</a:t>
            </a:r>
            <a:r>
              <a:rPr lang="tr-TR" dirty="0" err="1" smtClean="0"/>
              <a:t>Gemfile</a:t>
            </a:r>
            <a:endParaRPr lang="tr-TR" dirty="0" smtClean="0"/>
          </a:p>
          <a:p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/>
              <a:t>active_admin:install</a:t>
            </a:r>
            <a:endParaRPr lang="tr-TR" dirty="0"/>
          </a:p>
          <a:p>
            <a:r>
              <a:rPr lang="tr-TR" dirty="0" err="1"/>
              <a:t>rake</a:t>
            </a:r>
            <a:r>
              <a:rPr lang="tr-TR" dirty="0"/>
              <a:t> </a:t>
            </a:r>
            <a:r>
              <a:rPr lang="tr-TR" dirty="0" err="1"/>
              <a:t>db:migrate</a:t>
            </a:r>
            <a:endParaRPr lang="tr-TR" dirty="0"/>
          </a:p>
          <a:p>
            <a:r>
              <a:rPr lang="tr-TR" dirty="0" err="1"/>
              <a:t>rails</a:t>
            </a:r>
            <a:r>
              <a:rPr lang="tr-TR" dirty="0"/>
              <a:t> g </a:t>
            </a:r>
            <a:r>
              <a:rPr lang="tr-TR" dirty="0" err="1"/>
              <a:t>active_admin:resource</a:t>
            </a:r>
            <a:r>
              <a:rPr lang="tr-TR" dirty="0"/>
              <a:t> Model</a:t>
            </a:r>
          </a:p>
          <a:p>
            <a:endParaRPr lang="tr-TR" dirty="0"/>
          </a:p>
          <a:p>
            <a:r>
              <a:rPr lang="tr-TR" dirty="0" smtClean="0"/>
              <a:t>/</a:t>
            </a:r>
            <a:r>
              <a:rPr lang="tr-TR" dirty="0" err="1" smtClean="0"/>
              <a:t>admin</a:t>
            </a:r>
            <a:endParaRPr lang="tr-T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06162" y="4841159"/>
            <a:ext cx="7842422" cy="21544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AdminUser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.create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!(: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email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 =&gt; 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yonetici@yonetim.com'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, :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password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 =&gt; 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'123456'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, :</a:t>
            </a:r>
            <a:r>
              <a:rPr kumimoji="0" lang="tr-TR" altLang="tr-TR" sz="11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password_confirmation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 =&gt; 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'123456'</a:t>
            </a: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018" y="2487094"/>
            <a:ext cx="4493226" cy="1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Active </a:t>
            </a:r>
            <a:r>
              <a:rPr lang="tr-TR" dirty="0" err="1" smtClean="0"/>
              <a:t>admin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Admin</a:t>
            </a:r>
            <a:r>
              <a:rPr lang="tr-TR" dirty="0" smtClean="0"/>
              <a:t> panelinde post modeli için örnek </a:t>
            </a:r>
            <a:r>
              <a:rPr lang="tr-TR" dirty="0" err="1" smtClean="0"/>
              <a:t>editleme</a:t>
            </a:r>
            <a:r>
              <a:rPr lang="tr-TR" smtClean="0"/>
              <a:t> işlemi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92" y="2207740"/>
            <a:ext cx="7751806" cy="436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İlişkiler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1-1</a:t>
            </a:r>
          </a:p>
          <a:p>
            <a:r>
              <a:rPr lang="tr-TR" dirty="0" smtClean="0"/>
              <a:t>1-Many</a:t>
            </a:r>
          </a:p>
          <a:p>
            <a:r>
              <a:rPr lang="tr-TR" dirty="0" err="1" smtClean="0"/>
              <a:t>Many-Many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19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1-Many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Kitap uygulaması</a:t>
            </a:r>
          </a:p>
          <a:p>
            <a:r>
              <a:rPr lang="tr-TR" dirty="0" smtClean="0"/>
              <a:t>User-Kitap arasında ilişki kurarsak</a:t>
            </a:r>
          </a:p>
          <a:p>
            <a:r>
              <a:rPr lang="tr-TR" dirty="0" smtClean="0"/>
              <a:t>Bir kullanıcının birden fazla kitabı olabilir</a:t>
            </a:r>
          </a:p>
          <a:p>
            <a:r>
              <a:rPr lang="tr-TR" dirty="0" smtClean="0"/>
              <a:t>Bir kitap-tek bir kullanıcıya bağlıdır</a:t>
            </a:r>
          </a:p>
          <a:p>
            <a:pPr lvl="1"/>
            <a:r>
              <a:rPr lang="tr-TR" dirty="0" smtClean="0"/>
              <a:t>User – Kitap</a:t>
            </a:r>
          </a:p>
          <a:p>
            <a:pPr lvl="1"/>
            <a:r>
              <a:rPr lang="tr-TR" dirty="0" smtClean="0"/>
              <a:t>1- </a:t>
            </a:r>
            <a:r>
              <a:rPr lang="tr-TR" dirty="0" err="1" smtClean="0"/>
              <a:t>Many</a:t>
            </a:r>
            <a:endParaRPr lang="tr-TR" dirty="0"/>
          </a:p>
          <a:p>
            <a:pPr lvl="1"/>
            <a:r>
              <a:rPr lang="tr-TR" dirty="0" smtClean="0"/>
              <a:t>Konuşma dilinde alinin tüm kitapları (yada alinin sayfası/yazıları) diyebiliriz</a:t>
            </a:r>
          </a:p>
          <a:p>
            <a:pPr lvl="1"/>
            <a:r>
              <a:rPr lang="tr-TR" dirty="0" err="1" smtClean="0"/>
              <a:t>user.kitaps.all</a:t>
            </a:r>
            <a:r>
              <a:rPr lang="tr-TR" dirty="0" smtClean="0"/>
              <a:t> (</a:t>
            </a:r>
            <a:r>
              <a:rPr lang="tr-TR" dirty="0" err="1" smtClean="0"/>
              <a:t>db</a:t>
            </a:r>
            <a:r>
              <a:rPr lang="tr-TR" dirty="0" smtClean="0"/>
              <a:t> karşılığı)</a:t>
            </a:r>
          </a:p>
        </p:txBody>
      </p:sp>
    </p:spTree>
    <p:extLst>
      <p:ext uri="{BB962C8B-B14F-4D97-AF65-F5344CB8AC3E}">
        <p14:creationId xmlns:p14="http://schemas.microsoft.com/office/powerpoint/2010/main" val="670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1-Many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rails g  migration </a:t>
            </a:r>
            <a:r>
              <a:rPr lang="en-US" b="1" dirty="0" err="1"/>
              <a:t>AddUserToKitaps</a:t>
            </a:r>
            <a:r>
              <a:rPr lang="en-US" b="1" dirty="0"/>
              <a:t> </a:t>
            </a:r>
            <a:r>
              <a:rPr lang="en-US" b="1" dirty="0" err="1" smtClean="0"/>
              <a:t>user:references</a:t>
            </a:r>
            <a:endParaRPr lang="tr-TR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tr-TR" dirty="0" smtClean="0"/>
              <a:t>	#kitap tablosuna </a:t>
            </a:r>
            <a:r>
              <a:rPr lang="tr-TR" dirty="0" err="1" smtClean="0"/>
              <a:t>user</a:t>
            </a:r>
            <a:r>
              <a:rPr lang="tr-TR" dirty="0" smtClean="0"/>
              <a:t> alanı ekledik ve bunu referans yaptık</a:t>
            </a:r>
          </a:p>
          <a:p>
            <a:pPr marL="0" indent="0">
              <a:buNone/>
            </a:pPr>
            <a:r>
              <a:rPr lang="tr-TR" b="1" dirty="0" err="1"/>
              <a:t>has_many</a:t>
            </a:r>
            <a:r>
              <a:rPr lang="tr-TR" b="1" dirty="0"/>
              <a:t> </a:t>
            </a:r>
            <a:r>
              <a:rPr lang="tr-TR" b="1" dirty="0" smtClean="0"/>
              <a:t>:</a:t>
            </a:r>
            <a:r>
              <a:rPr lang="tr-TR" b="1" dirty="0" err="1" smtClean="0"/>
              <a:t>kitaps</a:t>
            </a:r>
            <a:endParaRPr lang="tr-TR" b="1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#User modelinde</a:t>
            </a:r>
            <a:endParaRPr lang="tr-TR" dirty="0"/>
          </a:p>
          <a:p>
            <a:pPr marL="0" indent="0">
              <a:buNone/>
            </a:pPr>
            <a:r>
              <a:rPr lang="tr-TR" b="1" dirty="0" err="1"/>
              <a:t>belongs_to</a:t>
            </a:r>
            <a:r>
              <a:rPr lang="tr-TR" b="1" dirty="0"/>
              <a:t> :</a:t>
            </a:r>
            <a:r>
              <a:rPr lang="tr-TR" b="1" dirty="0" err="1" smtClean="0"/>
              <a:t>user</a:t>
            </a:r>
            <a:endParaRPr lang="tr-TR" b="1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#Kitap modelinde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26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Post_controller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Kitap kaydederken </a:t>
            </a: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methodunda</a:t>
            </a:r>
            <a:r>
              <a:rPr lang="tr-TR" dirty="0" smtClean="0"/>
              <a:t> </a:t>
            </a:r>
            <a:r>
              <a:rPr lang="tr-TR" dirty="0" err="1" smtClean="0"/>
              <a:t>userı</a:t>
            </a:r>
            <a:r>
              <a:rPr lang="tr-TR" dirty="0" smtClean="0"/>
              <a:t> seçmeliyiz</a:t>
            </a:r>
          </a:p>
          <a:p>
            <a:pPr marL="457200" lvl="1" indent="0">
              <a:buNone/>
            </a:pPr>
            <a:r>
              <a:rPr lang="tr-TR" dirty="0" smtClean="0"/>
              <a:t>@</a:t>
            </a:r>
            <a:r>
              <a:rPr lang="tr-TR" dirty="0" err="1" smtClean="0"/>
              <a:t>kitap.user</a:t>
            </a:r>
            <a:r>
              <a:rPr lang="tr-TR" dirty="0" smtClean="0"/>
              <a:t>=</a:t>
            </a:r>
            <a:r>
              <a:rPr lang="tr-TR" dirty="0" err="1" smtClean="0"/>
              <a:t>current_user</a:t>
            </a:r>
            <a:endParaRPr lang="tr-TR" dirty="0" smtClean="0"/>
          </a:p>
          <a:p>
            <a:endParaRPr lang="tr-TR" dirty="0"/>
          </a:p>
          <a:p>
            <a:r>
              <a:rPr lang="tr-TR" dirty="0" err="1"/>
              <a:t>i</a:t>
            </a:r>
            <a:r>
              <a:rPr lang="tr-TR" dirty="0" err="1" smtClean="0"/>
              <a:t>ndex</a:t>
            </a:r>
            <a:r>
              <a:rPr lang="tr-TR" dirty="0" smtClean="0"/>
              <a:t> sayfasında postun kime ait olduğunu gösterelim</a:t>
            </a:r>
          </a:p>
          <a:p>
            <a:pPr marL="457200" lvl="1" indent="0">
              <a:buNone/>
            </a:pPr>
            <a:r>
              <a:rPr lang="tr-TR" dirty="0" smtClean="0"/>
              <a:t>&lt;</a:t>
            </a:r>
            <a:r>
              <a:rPr lang="tr-TR" dirty="0" err="1" smtClean="0"/>
              <a:t>td</a:t>
            </a:r>
            <a:r>
              <a:rPr lang="tr-TR" dirty="0" smtClean="0"/>
              <a:t>&gt;&lt;%= </a:t>
            </a:r>
            <a:r>
              <a:rPr lang="tr-TR" dirty="0" err="1" smtClean="0"/>
              <a:t>kitap.user.email</a:t>
            </a:r>
            <a:r>
              <a:rPr lang="tr-TR" dirty="0" smtClean="0"/>
              <a:t> %&gt;&lt;/</a:t>
            </a:r>
            <a:r>
              <a:rPr lang="tr-TR" dirty="0" err="1" smtClean="0"/>
              <a:t>td</a:t>
            </a:r>
            <a:r>
              <a:rPr lang="tr-TR" dirty="0" smtClean="0"/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20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Yetki Denetimi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before_action</a:t>
            </a:r>
            <a:r>
              <a:rPr lang="tr-TR" dirty="0" smtClean="0"/>
              <a:t> :</a:t>
            </a:r>
            <a:r>
              <a:rPr lang="tr-TR" dirty="0" err="1" smtClean="0"/>
              <a:t>authenticate_user</a:t>
            </a:r>
            <a:r>
              <a:rPr lang="tr-TR" dirty="0" smtClean="0"/>
              <a:t>!</a:t>
            </a:r>
          </a:p>
          <a:p>
            <a:pPr marL="0" indent="0">
              <a:buNone/>
            </a:pPr>
            <a:r>
              <a:rPr lang="tr-TR" dirty="0" smtClean="0"/>
              <a:t>#Bu satır </a:t>
            </a:r>
            <a:r>
              <a:rPr lang="tr-TR" dirty="0" err="1" smtClean="0"/>
              <a:t>login</a:t>
            </a:r>
            <a:r>
              <a:rPr lang="tr-TR" dirty="0" smtClean="0"/>
              <a:t> olmadan kitap oluşturmayı/silmeyi engeller!</a:t>
            </a:r>
          </a:p>
          <a:p>
            <a:pPr marL="0" indent="0">
              <a:buNone/>
            </a:pPr>
            <a:r>
              <a:rPr lang="tr-TR" dirty="0" smtClean="0"/>
              <a:t>#Ancak her kullanıcı silme/</a:t>
            </a:r>
            <a:r>
              <a:rPr lang="tr-TR" dirty="0" err="1" smtClean="0"/>
              <a:t>update</a:t>
            </a:r>
            <a:r>
              <a:rPr lang="tr-TR" dirty="0" smtClean="0"/>
              <a:t> işleminde kendi oluşturduğu kitaplar için yapabilmeli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11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Yetki denetimi, </a:t>
            </a:r>
            <a:r>
              <a:rPr lang="tr-TR" dirty="0" err="1" smtClean="0"/>
              <a:t>kitap_controller</a:t>
            </a:r>
            <a:r>
              <a:rPr lang="tr-TR" dirty="0" smtClean="0"/>
              <a:t> içinde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before_action</a:t>
            </a:r>
            <a:r>
              <a:rPr lang="tr-TR" dirty="0"/>
              <a:t> :kontrol, </a:t>
            </a:r>
            <a:r>
              <a:rPr lang="tr-TR" dirty="0" err="1"/>
              <a:t>only</a:t>
            </a:r>
            <a:r>
              <a:rPr lang="tr-TR" dirty="0"/>
              <a:t>: [:</a:t>
            </a:r>
            <a:r>
              <a:rPr lang="tr-TR" dirty="0" err="1"/>
              <a:t>edit</a:t>
            </a:r>
            <a:r>
              <a:rPr lang="tr-TR" dirty="0"/>
              <a:t>, :</a:t>
            </a:r>
            <a:r>
              <a:rPr lang="tr-TR" dirty="0" err="1"/>
              <a:t>destroy</a:t>
            </a:r>
            <a:r>
              <a:rPr lang="tr-TR" dirty="0"/>
              <a:t>]</a:t>
            </a:r>
          </a:p>
          <a:p>
            <a:pPr marL="0" indent="0">
              <a:buNone/>
            </a:pPr>
            <a:r>
              <a:rPr lang="tr-TR" dirty="0" smtClean="0"/>
              <a:t># </a:t>
            </a:r>
            <a:r>
              <a:rPr lang="tr-TR" dirty="0" err="1" smtClean="0"/>
              <a:t>edit</a:t>
            </a:r>
            <a:r>
              <a:rPr lang="tr-TR" dirty="0" smtClean="0"/>
              <a:t>/</a:t>
            </a:r>
            <a:r>
              <a:rPr lang="tr-TR" dirty="0" err="1" smtClean="0"/>
              <a:t>destroy</a:t>
            </a:r>
            <a:r>
              <a:rPr lang="tr-TR" dirty="0" smtClean="0"/>
              <a:t> yapmadan önce postun sahibi olan kullanıcı, şu an </a:t>
            </a:r>
            <a:r>
              <a:rPr lang="tr-TR" dirty="0" err="1" smtClean="0"/>
              <a:t>login</a:t>
            </a:r>
            <a:r>
              <a:rPr lang="tr-TR" dirty="0" smtClean="0"/>
              <a:t> olan kullanıcı mı?, aşağıdaki </a:t>
            </a:r>
            <a:r>
              <a:rPr lang="tr-TR" dirty="0" err="1" smtClean="0"/>
              <a:t>metoti</a:t>
            </a:r>
            <a:r>
              <a:rPr lang="tr-TR" dirty="0" smtClean="0"/>
              <a:t> </a:t>
            </a:r>
            <a:r>
              <a:rPr lang="tr-TR" dirty="0" err="1" smtClean="0"/>
              <a:t>private</a:t>
            </a:r>
            <a:r>
              <a:rPr lang="tr-TR" dirty="0" smtClean="0"/>
              <a:t> ten sonra eklenecek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sz="2000" dirty="0"/>
              <a:t>def kontrol</a:t>
            </a:r>
          </a:p>
          <a:p>
            <a:pPr marL="0" indent="0">
              <a:buNone/>
            </a:pPr>
            <a:r>
              <a:rPr lang="tr-TR" sz="2000" dirty="0"/>
              <a:t>      </a:t>
            </a:r>
            <a:r>
              <a:rPr lang="tr-TR" sz="2000" dirty="0" err="1"/>
              <a:t>unless</a:t>
            </a:r>
            <a:r>
              <a:rPr lang="tr-TR" sz="2000" dirty="0"/>
              <a:t> </a:t>
            </a:r>
            <a:r>
              <a:rPr lang="tr-TR" sz="2000" dirty="0" smtClean="0"/>
              <a:t>@</a:t>
            </a:r>
            <a:r>
              <a:rPr lang="tr-TR" sz="2000" dirty="0" err="1" smtClean="0"/>
              <a:t>kitap.user</a:t>
            </a:r>
            <a:r>
              <a:rPr lang="tr-TR" sz="2000" dirty="0"/>
              <a:t>==</a:t>
            </a:r>
            <a:r>
              <a:rPr lang="tr-TR" sz="2000" dirty="0" err="1"/>
              <a:t>current_user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        </a:t>
            </a:r>
            <a:r>
              <a:rPr lang="tr-TR" sz="2000" dirty="0" err="1"/>
              <a:t>redirect_to</a:t>
            </a:r>
            <a:r>
              <a:rPr lang="tr-TR" sz="2000" dirty="0"/>
              <a:t> </a:t>
            </a:r>
            <a:r>
              <a:rPr lang="tr-TR" sz="2000" dirty="0" err="1" smtClean="0"/>
              <a:t>kitaps_path</a:t>
            </a:r>
            <a:r>
              <a:rPr lang="tr-TR" sz="2000" dirty="0"/>
              <a:t>, </a:t>
            </a:r>
            <a:r>
              <a:rPr lang="tr-TR" sz="2000" dirty="0" err="1"/>
              <a:t>notice</a:t>
            </a:r>
            <a:r>
              <a:rPr lang="tr-TR" sz="2000" dirty="0"/>
              <a:t>:"Yetki problemi" </a:t>
            </a:r>
            <a:r>
              <a:rPr lang="tr-TR" sz="2000" dirty="0" err="1"/>
              <a:t>unless</a:t>
            </a:r>
            <a:r>
              <a:rPr lang="tr-TR" sz="2000" dirty="0"/>
              <a:t> </a:t>
            </a:r>
            <a:r>
              <a:rPr lang="tr-TR" sz="2000" dirty="0" err="1"/>
              <a:t>current_user</a:t>
            </a:r>
            <a:r>
              <a:rPr lang="tr-TR" sz="2000" dirty="0" smtClean="0"/>
              <a:t>==@</a:t>
            </a:r>
            <a:r>
              <a:rPr lang="tr-TR" sz="2000" dirty="0" err="1" smtClean="0"/>
              <a:t>kitap.user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      </a:t>
            </a:r>
            <a:r>
              <a:rPr lang="tr-TR" sz="2000" dirty="0" err="1"/>
              <a:t>end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    </a:t>
            </a:r>
            <a:r>
              <a:rPr lang="tr-TR" sz="2000" dirty="0" err="1"/>
              <a:t>end</a:t>
            </a:r>
            <a:endParaRPr lang="tr-TR" sz="2000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49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 desteği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Get</a:t>
            </a:r>
            <a:r>
              <a:rPr lang="tr-TR" dirty="0" smtClean="0"/>
              <a:t> isteği</a:t>
            </a:r>
          </a:p>
          <a:p>
            <a:r>
              <a:rPr lang="tr-TR" dirty="0" smtClean="0"/>
              <a:t>/</a:t>
            </a:r>
            <a:r>
              <a:rPr lang="tr-TR" dirty="0" err="1" smtClean="0"/>
              <a:t>posts?locale</a:t>
            </a:r>
            <a:r>
              <a:rPr lang="tr-TR" dirty="0" smtClean="0"/>
              <a:t>=tr  #Türkçe</a:t>
            </a:r>
          </a:p>
          <a:p>
            <a:r>
              <a:rPr lang="tr-TR" dirty="0" smtClean="0"/>
              <a:t>/</a:t>
            </a:r>
            <a:r>
              <a:rPr lang="tr-TR" dirty="0" err="1" smtClean="0"/>
              <a:t>posts?locale</a:t>
            </a:r>
            <a:r>
              <a:rPr lang="tr-TR" dirty="0" smtClean="0"/>
              <a:t>=en  #English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97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Dil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tr-TR" dirty="0" err="1" smtClean="0"/>
              <a:t>application_controller</a:t>
            </a:r>
            <a:r>
              <a:rPr lang="tr-TR" dirty="0" smtClean="0"/>
              <a:t> için aşağıdaki filtre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 err="1" smtClean="0"/>
              <a:t>before_action</a:t>
            </a:r>
            <a:r>
              <a:rPr lang="tr-TR" dirty="0" smtClean="0"/>
              <a:t> :</a:t>
            </a:r>
            <a:r>
              <a:rPr lang="tr-TR" dirty="0" err="1" smtClean="0"/>
              <a:t>set_locale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def </a:t>
            </a:r>
            <a:r>
              <a:rPr lang="tr-TR" dirty="0" err="1" smtClean="0"/>
              <a:t>set_locale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I18n.locale =</a:t>
            </a:r>
            <a:r>
              <a:rPr lang="tr-TR" dirty="0" err="1" smtClean="0"/>
              <a:t>params</a:t>
            </a:r>
            <a:r>
              <a:rPr lang="tr-TR" dirty="0" smtClean="0"/>
              <a:t>[:</a:t>
            </a:r>
            <a:r>
              <a:rPr lang="tr-TR" dirty="0" err="1" smtClean="0"/>
              <a:t>locale</a:t>
            </a:r>
            <a:r>
              <a:rPr lang="tr-TR" dirty="0" smtClean="0"/>
              <a:t>] || I18n.default_locale</a:t>
            </a:r>
          </a:p>
          <a:p>
            <a:pPr marL="0" indent="0">
              <a:buNone/>
            </a:pPr>
            <a:r>
              <a:rPr lang="tr-TR" dirty="0" smtClean="0"/>
              <a:t>  </a:t>
            </a:r>
            <a:r>
              <a:rPr lang="tr-TR" dirty="0" err="1" smtClean="0"/>
              <a:t>end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08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335</Words>
  <Application>Microsoft Office PowerPoint</Application>
  <PresentationFormat>Geniş ekran</PresentationFormat>
  <Paragraphs>87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inherit</vt:lpstr>
      <vt:lpstr>Office Teması</vt:lpstr>
      <vt:lpstr>Rails</vt:lpstr>
      <vt:lpstr>İlişkiler</vt:lpstr>
      <vt:lpstr>1-Many</vt:lpstr>
      <vt:lpstr>1-Many</vt:lpstr>
      <vt:lpstr>Post_controller</vt:lpstr>
      <vt:lpstr>Yetki Denetimi</vt:lpstr>
      <vt:lpstr>Yetki denetimi, kitap_controller içinde</vt:lpstr>
      <vt:lpstr>Çoklu dil desteği</vt:lpstr>
      <vt:lpstr>Çoklu Dil</vt:lpstr>
      <vt:lpstr>Çoklu Dil</vt:lpstr>
      <vt:lpstr>Çoklu Dil</vt:lpstr>
      <vt:lpstr>Çoklu Dil</vt:lpstr>
      <vt:lpstr>Çoklu Dil</vt:lpstr>
      <vt:lpstr>Active admin</vt:lpstr>
      <vt:lpstr>Active 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</dc:title>
  <dc:creator>ysantur@gmail.com</dc:creator>
  <cp:lastModifiedBy>ogrenci</cp:lastModifiedBy>
  <cp:revision>25</cp:revision>
  <dcterms:created xsi:type="dcterms:W3CDTF">2018-08-15T12:40:55Z</dcterms:created>
  <dcterms:modified xsi:type="dcterms:W3CDTF">2018-12-11T11:06:46Z</dcterms:modified>
</cp:coreProperties>
</file>