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61" r:id="rId3"/>
    <p:sldId id="262" r:id="rId4"/>
    <p:sldId id="266" r:id="rId5"/>
    <p:sldId id="269" r:id="rId6"/>
    <p:sldId id="258" r:id="rId7"/>
    <p:sldId id="259" r:id="rId8"/>
    <p:sldId id="263" r:id="rId9"/>
    <p:sldId id="260" r:id="rId10"/>
    <p:sldId id="264" r:id="rId11"/>
    <p:sldId id="270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DB513-38AA-6441-8AB9-7D4B118B03F4}" type="datetimeFigureOut">
              <a:rPr lang="tr-TR" smtClean="0"/>
              <a:t>30.09.2018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tr-TR"/>
              <a:t>Asıl metin stillerini düzenle
İkinci düzey
Üçüncü düzey
Dördüncü düzey
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36991-26B7-D24C-8541-1A177088EC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727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78AA-A343-5946-9E3E-CB67EF485F42}" type="datetime1">
              <a:rPr lang="tr-TR" smtClean="0"/>
              <a:t>30.09.2018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Santur, ysantur@gmail.com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D38-EC26-4A98-AE97-F05BDBFE3C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981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7DD5-1E15-4F42-8774-8A84E2D257C2}" type="datetime1">
              <a:rPr lang="tr-TR" smtClean="0"/>
              <a:t>30.09.2018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Santur, ysantur@gmail.com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D38-EC26-4A98-AE97-F05BDBFE3C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201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5FAC-CC70-CC4E-82BB-351144B7426D}" type="datetime1">
              <a:rPr lang="tr-TR" smtClean="0"/>
              <a:t>30.09.2018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Santur, ysantur@gmail.com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D38-EC26-4A98-AE97-F05BDBFE3C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081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249D-51B5-1240-B46F-EA749DFC265D}" type="datetime1">
              <a:rPr lang="tr-TR" smtClean="0"/>
              <a:t>30.09.2018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Santur, ysantur@gmail.com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D38-EC26-4A98-AE97-F05BDBFE3C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607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3E45-A236-EC48-965E-8EF42718EB62}" type="datetime1">
              <a:rPr lang="tr-TR" smtClean="0"/>
              <a:t>30.09.2018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Santur, ysantur@gmail.com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D38-EC26-4A98-AE97-F05BDBFE3C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738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D0A8-3EB2-F741-9211-4F5279831677}" type="datetime1">
              <a:rPr lang="tr-TR" smtClean="0"/>
              <a:t>30.09.2018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Santur, ysantur@gmail.com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D38-EC26-4A98-AE97-F05BDBFE3C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763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4189-F6A9-C441-9417-75105843076C}" type="datetime1">
              <a:rPr lang="tr-TR" smtClean="0"/>
              <a:t>30.09.2018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Santur, ysantur@gmail.com</a:t>
            </a: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D38-EC26-4A98-AE97-F05BDBFE3C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525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2962-2714-E341-97BE-85284AE39DE8}" type="datetime1">
              <a:rPr lang="tr-TR" smtClean="0"/>
              <a:t>30.09.2018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Santur, ysantur@gmail.com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D38-EC26-4A98-AE97-F05BDBFE3C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621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8E8B-6285-124B-845B-C663069E256A}" type="datetime1">
              <a:rPr lang="tr-TR" smtClean="0"/>
              <a:t>30.09.2018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Santur, ysantur@gmail.com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D38-EC26-4A98-AE97-F05BDBFE3C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111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1115-8813-0A4B-ADEE-A74F8C3A3693}" type="datetime1">
              <a:rPr lang="tr-TR" smtClean="0"/>
              <a:t>30.09.2018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Santur, ysantur@gmail.com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D38-EC26-4A98-AE97-F05BDBFE3C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658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3E85-9446-9143-8AF0-325D6E82E02C}" type="datetime1">
              <a:rPr lang="tr-TR" smtClean="0"/>
              <a:t>30.09.2018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Santur, ysantur@gmail.com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D38-EC26-4A98-AE97-F05BDBFE3C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018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22739-4A1F-164F-824E-ABD27529551C}" type="datetime1">
              <a:rPr lang="tr-TR" smtClean="0"/>
              <a:t>30.09.2018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Yunus Santur, ysantur@gmail.com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79D38-EC26-4A98-AE97-F05BDBFE3C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115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by-lang.org/en/documentation/quickstart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A2B711F-50FE-184D-BB92-903765E469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Web Programlama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4D699FA-7253-654A-8050-0546EE92BF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Dr. Yunus Santur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E360F56-0141-884C-85C9-908AEEEB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432967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Web programcısı ne iş yapar?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Front-</a:t>
            </a:r>
            <a:r>
              <a:rPr lang="tr-TR" dirty="0" err="1"/>
              <a:t>End</a:t>
            </a:r>
            <a:endParaRPr lang="tr-TR" dirty="0"/>
          </a:p>
          <a:p>
            <a:r>
              <a:rPr lang="tr-TR" dirty="0" err="1"/>
              <a:t>Back-End</a:t>
            </a:r>
            <a:endParaRPr lang="tr-TR" dirty="0"/>
          </a:p>
          <a:p>
            <a:r>
              <a:rPr lang="tr-TR" dirty="0"/>
              <a:t>Full-</a:t>
            </a:r>
            <a:r>
              <a:rPr lang="tr-TR" dirty="0" err="1"/>
              <a:t>Stack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Web Uygulamalarının mobil versiyonları?</a:t>
            </a:r>
          </a:p>
          <a:p>
            <a:pPr lvl="1"/>
            <a:r>
              <a:rPr lang="tr-TR" dirty="0"/>
              <a:t>Mobil</a:t>
            </a:r>
          </a:p>
          <a:p>
            <a:pPr lvl="1"/>
            <a:r>
              <a:rPr lang="tr-TR" dirty="0" err="1"/>
              <a:t>Hibrit</a:t>
            </a:r>
            <a:endParaRPr lang="tr-TR" dirty="0"/>
          </a:p>
          <a:p>
            <a:pPr lvl="1"/>
            <a:r>
              <a:rPr lang="tr-TR" dirty="0" err="1"/>
              <a:t>Native</a:t>
            </a:r>
            <a:r>
              <a:rPr lang="tr-TR" dirty="0"/>
              <a:t> 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56840E4-A1C5-1A4A-A492-B7A19B28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178365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A680A1D-5F1A-2340-80ED-F04308F2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Derse nasıl hazırlanacak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514FEB-7BF7-9349-9460-B2A769714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Web programlama = </a:t>
            </a:r>
            <a:r>
              <a:rPr lang="tr-TR" b="1" dirty="0"/>
              <a:t>∞</a:t>
            </a:r>
          </a:p>
          <a:p>
            <a:endParaRPr lang="tr-TR" b="1" dirty="0"/>
          </a:p>
          <a:p>
            <a:r>
              <a:rPr lang="tr-TR" dirty="0"/>
              <a:t>Konular tekrar edilecek</a:t>
            </a:r>
          </a:p>
          <a:p>
            <a:r>
              <a:rPr lang="tr-TR" dirty="0"/>
              <a:t>Çok fazla pratik yapılacak (online araçlar hızlı ve faydalı, kullanın)</a:t>
            </a:r>
          </a:p>
          <a:p>
            <a:r>
              <a:rPr lang="tr-TR" dirty="0"/>
              <a:t>Çok fazla teknoloji öğrenilecek (Linux, </a:t>
            </a:r>
            <a:r>
              <a:rPr lang="tr-TR" dirty="0" err="1"/>
              <a:t>Ruby</a:t>
            </a:r>
            <a:r>
              <a:rPr lang="tr-TR" dirty="0"/>
              <a:t>, MVC, CSS/JS </a:t>
            </a:r>
            <a:r>
              <a:rPr lang="tr-TR" dirty="0" err="1"/>
              <a:t>vb</a:t>
            </a:r>
            <a:r>
              <a:rPr lang="tr-TR" dirty="0"/>
              <a:t>…)</a:t>
            </a:r>
          </a:p>
          <a:p>
            <a:r>
              <a:rPr lang="tr-TR" dirty="0"/>
              <a:t>Düzenli çalışmak şart!</a:t>
            </a:r>
          </a:p>
          <a:p>
            <a:r>
              <a:rPr lang="tr-TR" dirty="0"/>
              <a:t>Bolca hata mesajı anlama/çözümleme (</a:t>
            </a:r>
            <a:r>
              <a:rPr lang="tr-TR" dirty="0" err="1"/>
              <a:t>stackoverflow.com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Unutmayın ilk defa siz denemiyorsunuz/ilk defa siz hata </a:t>
            </a:r>
            <a:r>
              <a:rPr lang="tr-TR"/>
              <a:t>almıyorsunuz!</a:t>
            </a: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BF59606-7884-B640-A769-D875E00E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3465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Ders Kazanımları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 dirty="0"/>
              <a:t>Html kodlama</a:t>
            </a:r>
          </a:p>
          <a:p>
            <a:r>
              <a:rPr lang="tr-TR" dirty="0" err="1"/>
              <a:t>Template</a:t>
            </a:r>
            <a:r>
              <a:rPr lang="tr-TR" dirty="0"/>
              <a:t> oluşturma</a:t>
            </a:r>
          </a:p>
          <a:p>
            <a:r>
              <a:rPr lang="tr-TR" dirty="0"/>
              <a:t>Sayfaya stil verme, </a:t>
            </a:r>
            <a:r>
              <a:rPr lang="tr-TR" dirty="0" err="1"/>
              <a:t>navbar</a:t>
            </a:r>
            <a:r>
              <a:rPr lang="tr-TR" dirty="0"/>
              <a:t>/menü ekleme, </a:t>
            </a:r>
            <a:r>
              <a:rPr lang="tr-TR" dirty="0" err="1"/>
              <a:t>responsive</a:t>
            </a:r>
            <a:r>
              <a:rPr lang="tr-TR" dirty="0"/>
              <a:t> dizayn (</a:t>
            </a:r>
            <a:r>
              <a:rPr lang="tr-TR" dirty="0" err="1"/>
              <a:t>css</a:t>
            </a:r>
            <a:r>
              <a:rPr lang="tr-TR" dirty="0"/>
              <a:t>)</a:t>
            </a:r>
          </a:p>
          <a:p>
            <a:r>
              <a:rPr lang="tr-TR" dirty="0"/>
              <a:t>Form kontrolleri yapma, Carousel/</a:t>
            </a:r>
            <a:r>
              <a:rPr lang="tr-TR" dirty="0" err="1"/>
              <a:t>Toogle</a:t>
            </a:r>
            <a:r>
              <a:rPr lang="tr-TR" dirty="0"/>
              <a:t> menüler vb.. (</a:t>
            </a:r>
            <a:r>
              <a:rPr lang="tr-TR" dirty="0" err="1"/>
              <a:t>jquery</a:t>
            </a:r>
            <a:r>
              <a:rPr lang="tr-TR" dirty="0"/>
              <a:t>)</a:t>
            </a:r>
          </a:p>
          <a:p>
            <a:r>
              <a:rPr lang="tr-TR" dirty="0" err="1"/>
              <a:t>Scaffolds</a:t>
            </a:r>
            <a:r>
              <a:rPr lang="tr-TR" dirty="0"/>
              <a:t> ile </a:t>
            </a:r>
            <a:r>
              <a:rPr lang="tr-TR" dirty="0" err="1"/>
              <a:t>rapid</a:t>
            </a:r>
            <a:r>
              <a:rPr lang="tr-TR" dirty="0"/>
              <a:t> web </a:t>
            </a:r>
            <a:r>
              <a:rPr lang="tr-TR" dirty="0" err="1"/>
              <a:t>app</a:t>
            </a:r>
            <a:r>
              <a:rPr lang="tr-TR" dirty="0"/>
              <a:t> oluşturma</a:t>
            </a:r>
          </a:p>
          <a:p>
            <a:r>
              <a:rPr lang="tr-TR" dirty="0"/>
              <a:t>MVC mantığını anlama</a:t>
            </a:r>
          </a:p>
          <a:p>
            <a:r>
              <a:rPr lang="tr-TR" dirty="0" err="1"/>
              <a:t>Admin</a:t>
            </a:r>
            <a:r>
              <a:rPr lang="tr-TR" dirty="0"/>
              <a:t> </a:t>
            </a:r>
            <a:r>
              <a:rPr lang="tr-TR" dirty="0" err="1"/>
              <a:t>template</a:t>
            </a:r>
            <a:r>
              <a:rPr lang="tr-TR" dirty="0"/>
              <a:t> oluşturma</a:t>
            </a:r>
          </a:p>
          <a:p>
            <a:r>
              <a:rPr lang="tr-TR" dirty="0"/>
              <a:t>Sayfalar-tablolar arasında ilişki kurma</a:t>
            </a:r>
          </a:p>
          <a:p>
            <a:r>
              <a:rPr lang="tr-TR" dirty="0"/>
              <a:t>Çoklu dil desteği verme</a:t>
            </a:r>
          </a:p>
          <a:p>
            <a:r>
              <a:rPr lang="tr-TR" dirty="0" err="1"/>
              <a:t>Ajax</a:t>
            </a:r>
            <a:r>
              <a:rPr lang="tr-TR" dirty="0"/>
              <a:t> kullanma</a:t>
            </a:r>
          </a:p>
          <a:p>
            <a:r>
              <a:rPr lang="tr-TR" dirty="0"/>
              <a:t>Oturum yönetme (Kullanıcı yönetimi)</a:t>
            </a:r>
          </a:p>
          <a:p>
            <a:r>
              <a:rPr lang="tr-TR" dirty="0"/>
              <a:t>Yetki denetimi yapma (İzinler)</a:t>
            </a:r>
          </a:p>
          <a:p>
            <a:r>
              <a:rPr lang="tr-TR" dirty="0"/>
              <a:t>Sunucu üzerinde web uygulamasını hizmete alma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AE5AD96-D4CA-BB4B-A691-301AB0650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173233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Ders Kazanımları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İleri Seviye</a:t>
            </a:r>
          </a:p>
          <a:p>
            <a:pPr lvl="1"/>
            <a:r>
              <a:rPr lang="tr-TR" dirty="0" err="1"/>
              <a:t>Ajax</a:t>
            </a:r>
            <a:endParaRPr lang="tr-TR" dirty="0"/>
          </a:p>
          <a:p>
            <a:pPr lvl="1"/>
            <a:r>
              <a:rPr lang="tr-TR" dirty="0" err="1"/>
              <a:t>Veritabanı</a:t>
            </a:r>
            <a:r>
              <a:rPr lang="tr-TR" dirty="0"/>
              <a:t> tasarımı ve optimizasyonu (</a:t>
            </a:r>
            <a:r>
              <a:rPr lang="tr-TR" dirty="0" err="1"/>
              <a:t>cache</a:t>
            </a:r>
            <a:r>
              <a:rPr lang="tr-TR" dirty="0"/>
              <a:t>, </a:t>
            </a:r>
            <a:r>
              <a:rPr lang="tr-TR" dirty="0" err="1"/>
              <a:t>index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Sunucu konfigürasyonu/güvenliği (</a:t>
            </a:r>
            <a:r>
              <a:rPr lang="tr-TR" dirty="0" err="1"/>
              <a:t>Load</a:t>
            </a:r>
            <a:r>
              <a:rPr lang="tr-TR" dirty="0"/>
              <a:t> </a:t>
            </a:r>
            <a:r>
              <a:rPr lang="tr-TR" dirty="0" err="1"/>
              <a:t>balancing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Güvenlik duvarı konfigürasyonu (Firewall)</a:t>
            </a:r>
          </a:p>
          <a:p>
            <a:pPr lvl="1"/>
            <a:r>
              <a:rPr lang="tr-TR" dirty="0"/>
              <a:t>Web sunucusu konfigürasyonu (</a:t>
            </a:r>
            <a:r>
              <a:rPr lang="tr-TR" dirty="0" err="1"/>
              <a:t>Nginx</a:t>
            </a:r>
            <a:r>
              <a:rPr lang="tr-TR" dirty="0"/>
              <a:t> / </a:t>
            </a:r>
            <a:r>
              <a:rPr lang="tr-TR" dirty="0" err="1"/>
              <a:t>Apache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Uygulama sunucu konfigürasyonu (</a:t>
            </a:r>
            <a:r>
              <a:rPr lang="tr-TR" dirty="0" err="1"/>
              <a:t>passenger</a:t>
            </a:r>
            <a:r>
              <a:rPr lang="tr-TR" dirty="0"/>
              <a:t>/</a:t>
            </a:r>
            <a:r>
              <a:rPr lang="tr-TR" dirty="0" err="1"/>
              <a:t>webrick</a:t>
            </a:r>
            <a:r>
              <a:rPr lang="tr-TR" dirty="0"/>
              <a:t>)</a:t>
            </a:r>
          </a:p>
          <a:p>
            <a:pPr lvl="1"/>
            <a:r>
              <a:rPr lang="tr-TR" dirty="0" err="1"/>
              <a:t>Websocket</a:t>
            </a:r>
            <a:r>
              <a:rPr lang="tr-TR" dirty="0"/>
              <a:t> </a:t>
            </a:r>
          </a:p>
          <a:p>
            <a:pPr lvl="1"/>
            <a:r>
              <a:rPr lang="tr-TR" dirty="0" err="1"/>
              <a:t>Api</a:t>
            </a:r>
            <a:r>
              <a:rPr lang="tr-TR" dirty="0"/>
              <a:t> (Application Programming </a:t>
            </a:r>
            <a:r>
              <a:rPr lang="tr-TR" dirty="0" err="1"/>
              <a:t>Interface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Web servisleri (</a:t>
            </a:r>
            <a:r>
              <a:rPr lang="tr-TR" dirty="0" err="1"/>
              <a:t>Restful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Git versiyon yönetimi </a:t>
            </a:r>
            <a:r>
              <a:rPr lang="tr-TR" dirty="0" err="1"/>
              <a:t>vb</a:t>
            </a:r>
            <a:r>
              <a:rPr lang="tr-TR" dirty="0"/>
              <a:t>…</a:t>
            </a:r>
          </a:p>
          <a:p>
            <a:pPr lvl="1"/>
            <a:endParaRPr lang="tr-TR" dirty="0"/>
          </a:p>
          <a:p>
            <a:pPr lvl="1"/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8AAD7D2-59CE-6048-89FF-2C19F5EC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176083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Müfredat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u="sng" dirty="0"/>
              <a:t>Haftalar</a:t>
            </a:r>
          </a:p>
          <a:p>
            <a:pPr marL="0" indent="0">
              <a:buNone/>
            </a:pPr>
            <a:r>
              <a:rPr lang="tr-TR" dirty="0"/>
              <a:t>1: Giriş, Temel Kavramlar</a:t>
            </a:r>
          </a:p>
          <a:p>
            <a:pPr marL="0" indent="0">
              <a:buNone/>
            </a:pPr>
            <a:r>
              <a:rPr lang="tr-TR" dirty="0"/>
              <a:t>2: Html</a:t>
            </a:r>
          </a:p>
          <a:p>
            <a:pPr marL="0" indent="0">
              <a:buNone/>
            </a:pPr>
            <a:r>
              <a:rPr lang="tr-TR" dirty="0"/>
              <a:t>3: CSS</a:t>
            </a:r>
          </a:p>
          <a:p>
            <a:pPr marL="0" indent="0">
              <a:buNone/>
            </a:pPr>
            <a:r>
              <a:rPr lang="tr-TR" dirty="0"/>
              <a:t>4: Java </a:t>
            </a:r>
            <a:r>
              <a:rPr lang="tr-TR" dirty="0" err="1"/>
              <a:t>script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5: </a:t>
            </a:r>
            <a:r>
              <a:rPr lang="tr-TR" dirty="0" err="1"/>
              <a:t>Ruby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6: Linux</a:t>
            </a:r>
          </a:p>
          <a:p>
            <a:pPr marL="0" indent="0">
              <a:buNone/>
            </a:pPr>
            <a:r>
              <a:rPr lang="tr-TR" dirty="0"/>
              <a:t>7: </a:t>
            </a:r>
            <a:r>
              <a:rPr lang="tr-TR" dirty="0" err="1"/>
              <a:t>Railse</a:t>
            </a:r>
            <a:r>
              <a:rPr lang="tr-TR" dirty="0"/>
              <a:t> giriş / </a:t>
            </a:r>
            <a:r>
              <a:rPr lang="tr-TR" dirty="0" err="1"/>
              <a:t>Restful</a:t>
            </a:r>
            <a:endParaRPr lang="tr-TR" dirty="0"/>
          </a:p>
          <a:p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8: </a:t>
            </a:r>
            <a:r>
              <a:rPr lang="tr-TR" dirty="0" err="1"/>
              <a:t>Rails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, </a:t>
            </a:r>
            <a:r>
              <a:rPr lang="tr-TR" dirty="0" err="1"/>
              <a:t>validations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9: </a:t>
            </a:r>
            <a:r>
              <a:rPr lang="tr-TR" dirty="0" err="1"/>
              <a:t>Scaffolds</a:t>
            </a:r>
            <a:r>
              <a:rPr lang="tr-TR" dirty="0"/>
              <a:t> / Controller - </a:t>
            </a:r>
            <a:r>
              <a:rPr lang="tr-TR" dirty="0" err="1"/>
              <a:t>Models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10: İlişkiler (1-1, 1-Many)</a:t>
            </a:r>
          </a:p>
          <a:p>
            <a:pPr marL="0" indent="0">
              <a:buNone/>
            </a:pPr>
            <a:r>
              <a:rPr lang="tr-TR" dirty="0"/>
              <a:t>11: </a:t>
            </a:r>
            <a:r>
              <a:rPr lang="tr-TR" dirty="0" err="1"/>
              <a:t>Nested</a:t>
            </a:r>
            <a:r>
              <a:rPr lang="tr-TR" dirty="0"/>
              <a:t> </a:t>
            </a:r>
            <a:r>
              <a:rPr lang="tr-TR" dirty="0" err="1"/>
              <a:t>resources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12: </a:t>
            </a:r>
            <a:r>
              <a:rPr lang="tr-TR" dirty="0" err="1"/>
              <a:t>Ajax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13: Vize</a:t>
            </a:r>
          </a:p>
          <a:p>
            <a:pPr marL="0" indent="0">
              <a:buNone/>
            </a:pPr>
            <a:r>
              <a:rPr lang="tr-TR" dirty="0"/>
              <a:t>14: </a:t>
            </a:r>
            <a:r>
              <a:rPr lang="tr-TR" dirty="0" err="1"/>
              <a:t>Mazaret</a:t>
            </a:r>
            <a:r>
              <a:rPr lang="tr-TR" dirty="0"/>
              <a:t>/Gözden geçirme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FD1DE6E-A724-4F47-B1DA-506153BB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343109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Ders Düzeni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Vize notu = (</a:t>
            </a:r>
            <a:r>
              <a:rPr lang="tr-TR" dirty="0" err="1"/>
              <a:t>Vize+Quizler+Ödevler</a:t>
            </a:r>
            <a:r>
              <a:rPr lang="tr-TR" dirty="0"/>
              <a:t>) / 3</a:t>
            </a:r>
          </a:p>
          <a:p>
            <a:r>
              <a:rPr lang="tr-TR" dirty="0"/>
              <a:t>Final notu = ((</a:t>
            </a:r>
            <a:r>
              <a:rPr lang="tr-TR" dirty="0" err="1"/>
              <a:t>Final+Quizler+Ödevler</a:t>
            </a:r>
            <a:r>
              <a:rPr lang="tr-TR" dirty="0"/>
              <a:t>)/3 + Proje) / 2</a:t>
            </a:r>
          </a:p>
          <a:p>
            <a:endParaRPr lang="tr-TR" dirty="0"/>
          </a:p>
          <a:p>
            <a:r>
              <a:rPr lang="tr-TR" dirty="0" err="1"/>
              <a:t>Quizler</a:t>
            </a:r>
            <a:r>
              <a:rPr lang="tr-TR" dirty="0"/>
              <a:t>: Haftalık</a:t>
            </a:r>
          </a:p>
          <a:p>
            <a:endParaRPr lang="tr-TR" dirty="0"/>
          </a:p>
          <a:p>
            <a:r>
              <a:rPr lang="tr-TR" dirty="0"/>
              <a:t>Programlama dili:</a:t>
            </a:r>
          </a:p>
          <a:p>
            <a:pPr lvl="1"/>
            <a:r>
              <a:rPr lang="tr-TR" dirty="0"/>
              <a:t>Derslerde örnekler </a:t>
            </a:r>
            <a:r>
              <a:rPr lang="tr-TR" dirty="0" err="1"/>
              <a:t>Python</a:t>
            </a:r>
            <a:r>
              <a:rPr lang="tr-TR" dirty="0"/>
              <a:t>/Java destekli olarak anlatılacak.</a:t>
            </a:r>
          </a:p>
          <a:p>
            <a:pPr lvl="1"/>
            <a:r>
              <a:rPr lang="tr-TR" dirty="0"/>
              <a:t>Sınavda dil serbest (C/Java/</a:t>
            </a:r>
            <a:r>
              <a:rPr lang="tr-TR" dirty="0" err="1"/>
              <a:t>Python</a:t>
            </a:r>
            <a:r>
              <a:rPr lang="tr-TR" dirty="0"/>
              <a:t>/</a:t>
            </a:r>
            <a:r>
              <a:rPr lang="tr-TR" dirty="0" err="1"/>
              <a:t>Ruby</a:t>
            </a:r>
            <a:r>
              <a:rPr lang="tr-TR" dirty="0"/>
              <a:t>)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B67AB90-7294-6D4F-9806-960378AA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231749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65" y="3118122"/>
            <a:ext cx="4400550" cy="3048000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14320"/>
            <a:ext cx="3256005" cy="118017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376" y="1814320"/>
            <a:ext cx="4407846" cy="4602220"/>
          </a:xfrm>
          <a:prstGeom prst="rect">
            <a:avLst/>
          </a:prstGeom>
        </p:spPr>
      </p:pic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A12E37D-0317-2542-BBCE-E4CF9BFDC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323802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Rails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Ruby</a:t>
            </a:r>
            <a:r>
              <a:rPr lang="tr-TR" dirty="0"/>
              <a:t> diliyle yazılmış</a:t>
            </a:r>
          </a:p>
          <a:p>
            <a:r>
              <a:rPr lang="tr-TR" dirty="0"/>
              <a:t>MVC tabanlı</a:t>
            </a:r>
          </a:p>
          <a:p>
            <a:r>
              <a:rPr lang="tr-TR" dirty="0"/>
              <a:t>Open </a:t>
            </a:r>
            <a:r>
              <a:rPr lang="tr-TR" dirty="0" err="1"/>
              <a:t>source</a:t>
            </a:r>
            <a:endParaRPr lang="tr-TR" dirty="0"/>
          </a:p>
          <a:p>
            <a:r>
              <a:rPr lang="tr-TR" dirty="0"/>
              <a:t>Kendi kendini tekrar etmeme (</a:t>
            </a:r>
            <a:r>
              <a:rPr lang="tr-TR" dirty="0" err="1"/>
              <a:t>Don’t</a:t>
            </a:r>
            <a:r>
              <a:rPr lang="tr-TR" dirty="0"/>
              <a:t> </a:t>
            </a:r>
            <a:r>
              <a:rPr lang="tr-TR" dirty="0" err="1"/>
              <a:t>Repeat</a:t>
            </a:r>
            <a:r>
              <a:rPr lang="tr-TR" dirty="0"/>
              <a:t> Yourself)</a:t>
            </a:r>
          </a:p>
          <a:p>
            <a:r>
              <a:rPr lang="tr-TR" dirty="0"/>
              <a:t>Konfigürasyon üzerine kabul (</a:t>
            </a:r>
            <a:r>
              <a:rPr lang="tr-TR" dirty="0" err="1"/>
              <a:t>Convention</a:t>
            </a:r>
            <a:r>
              <a:rPr lang="tr-TR" dirty="0"/>
              <a:t> </a:t>
            </a:r>
            <a:r>
              <a:rPr lang="tr-TR" dirty="0" err="1"/>
              <a:t>Over</a:t>
            </a:r>
            <a:r>
              <a:rPr lang="tr-TR" dirty="0"/>
              <a:t> </a:t>
            </a:r>
            <a:r>
              <a:rPr lang="tr-TR" dirty="0" err="1"/>
              <a:t>Configuration</a:t>
            </a:r>
            <a:r>
              <a:rPr lang="tr-TR" dirty="0"/>
              <a:t>)</a:t>
            </a:r>
          </a:p>
          <a:p>
            <a:r>
              <a:rPr lang="tr-TR" dirty="0" err="1"/>
              <a:t>Scaffolds</a:t>
            </a:r>
            <a:r>
              <a:rPr lang="tr-TR" dirty="0"/>
              <a:t> / </a:t>
            </a:r>
            <a:r>
              <a:rPr lang="tr-TR" dirty="0" err="1"/>
              <a:t>Destroyers</a:t>
            </a:r>
            <a:endParaRPr lang="tr-TR" dirty="0"/>
          </a:p>
          <a:p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DB13427-92B2-864A-BAEF-F089F964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70908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Gereksinimler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Yerel PC de </a:t>
            </a:r>
            <a:r>
              <a:rPr lang="tr-TR" dirty="0" err="1"/>
              <a:t>ruby</a:t>
            </a:r>
            <a:r>
              <a:rPr lang="tr-TR" dirty="0"/>
              <a:t> on </a:t>
            </a:r>
            <a:r>
              <a:rPr lang="tr-TR" dirty="0" err="1"/>
              <a:t>rails</a:t>
            </a:r>
            <a:r>
              <a:rPr lang="tr-TR" dirty="0"/>
              <a:t> çalışır halde olmalı</a:t>
            </a:r>
          </a:p>
          <a:p>
            <a:r>
              <a:rPr lang="tr-TR" dirty="0"/>
              <a:t>Bulut sunucu (aylık 5$): Proje bulut sunucuda çalışacak!</a:t>
            </a:r>
          </a:p>
          <a:p>
            <a:pPr lvl="1"/>
            <a:r>
              <a:rPr lang="tr-TR" dirty="0" err="1"/>
              <a:t>Linode</a:t>
            </a:r>
            <a:r>
              <a:rPr lang="tr-TR" dirty="0"/>
              <a:t>, </a:t>
            </a:r>
            <a:r>
              <a:rPr lang="tr-TR" dirty="0" err="1"/>
              <a:t>digitalocean</a:t>
            </a:r>
            <a:endParaRPr lang="tr-TR" dirty="0"/>
          </a:p>
          <a:p>
            <a:pPr lvl="1"/>
            <a:r>
              <a:rPr lang="tr-TR" dirty="0" err="1"/>
              <a:t>Root</a:t>
            </a:r>
            <a:r>
              <a:rPr lang="tr-TR" dirty="0"/>
              <a:t> erişimli bir sunucuya sahip olmuş olursunuz</a:t>
            </a:r>
          </a:p>
          <a:p>
            <a:pPr lvl="1"/>
            <a:r>
              <a:rPr lang="tr-TR" dirty="0"/>
              <a:t>Ders sonunda proje olarak bulut sunucu üzerinde çalışan bir </a:t>
            </a:r>
            <a:r>
              <a:rPr lang="tr-TR" dirty="0" err="1"/>
              <a:t>app</a:t>
            </a:r>
            <a:r>
              <a:rPr lang="tr-TR" dirty="0"/>
              <a:t> istenecektir</a:t>
            </a:r>
          </a:p>
          <a:p>
            <a:r>
              <a:rPr lang="tr-TR" dirty="0" err="1"/>
              <a:t>Paiza</a:t>
            </a:r>
            <a:r>
              <a:rPr lang="tr-TR" dirty="0"/>
              <a:t>/c9.io (ücretsiz)</a:t>
            </a:r>
          </a:p>
          <a:p>
            <a:pPr lvl="1"/>
            <a:r>
              <a:rPr lang="tr-TR" dirty="0"/>
              <a:t>Online IDE</a:t>
            </a:r>
          </a:p>
          <a:p>
            <a:r>
              <a:rPr lang="tr-TR" dirty="0" err="1"/>
              <a:t>Heroku</a:t>
            </a:r>
            <a:r>
              <a:rPr lang="tr-TR" dirty="0"/>
              <a:t> </a:t>
            </a:r>
          </a:p>
          <a:p>
            <a:pPr lvl="1"/>
            <a:r>
              <a:rPr lang="tr-TR" dirty="0"/>
              <a:t>Client-</a:t>
            </a:r>
            <a:r>
              <a:rPr lang="tr-TR" dirty="0" err="1"/>
              <a:t>heroku</a:t>
            </a:r>
            <a:r>
              <a:rPr lang="tr-TR" dirty="0"/>
              <a:t> git benzeri bir uygulama ile </a:t>
            </a:r>
            <a:r>
              <a:rPr lang="tr-TR" dirty="0" err="1"/>
              <a:t>push</a:t>
            </a:r>
            <a:r>
              <a:rPr lang="tr-TR" dirty="0"/>
              <a:t> ediliyor</a:t>
            </a:r>
          </a:p>
          <a:p>
            <a:pPr lvl="1"/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A501C25-237F-8149-942E-BAEC6D99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4241146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 ve Hazırlık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Client</a:t>
            </a:r>
          </a:p>
          <a:p>
            <a:pPr lvl="1"/>
            <a:r>
              <a:rPr lang="tr-TR" dirty="0">
                <a:hlinkClick r:id="rId2"/>
              </a:rPr>
              <a:t>https://www.w3schools.com/</a:t>
            </a:r>
            <a:endParaRPr lang="tr-TR" dirty="0"/>
          </a:p>
          <a:p>
            <a:pPr marL="457200" lvl="1" indent="0">
              <a:buNone/>
            </a:pPr>
            <a:endParaRPr lang="tr-TR" dirty="0"/>
          </a:p>
          <a:p>
            <a:r>
              <a:rPr lang="tr-TR" dirty="0"/>
              <a:t>Hazırlık</a:t>
            </a:r>
          </a:p>
          <a:p>
            <a:pPr lvl="1"/>
            <a:r>
              <a:rPr lang="tr-TR" dirty="0"/>
              <a:t>Linux =&gt; </a:t>
            </a:r>
            <a:r>
              <a:rPr lang="tr-TR" dirty="0" err="1"/>
              <a:t>tutorialspoint</a:t>
            </a:r>
            <a:endParaRPr lang="tr-TR" dirty="0"/>
          </a:p>
          <a:p>
            <a:pPr lvl="1"/>
            <a:r>
              <a:rPr lang="tr-TR" dirty="0" err="1"/>
              <a:t>Ruby</a:t>
            </a:r>
            <a:r>
              <a:rPr lang="tr-TR" dirty="0"/>
              <a:t> =&gt; </a:t>
            </a:r>
            <a:r>
              <a:rPr lang="tr-TR" dirty="0">
                <a:hlinkClick r:id="rId3"/>
              </a:rPr>
              <a:t>https://www.ruby-lang.org/en/documentation/quickstart/</a:t>
            </a:r>
            <a:endParaRPr lang="tr-TR" dirty="0"/>
          </a:p>
          <a:p>
            <a:pPr marL="457200" lvl="1" indent="0">
              <a:buNone/>
            </a:pPr>
            <a:endParaRPr lang="tr-TR" dirty="0"/>
          </a:p>
          <a:p>
            <a:r>
              <a:rPr lang="tr-TR" dirty="0" err="1"/>
              <a:t>Rails</a:t>
            </a:r>
            <a:endParaRPr lang="tr-TR" dirty="0"/>
          </a:p>
          <a:p>
            <a:pPr lvl="1"/>
            <a:r>
              <a:rPr lang="tr-TR" dirty="0" err="1"/>
              <a:t>Udemy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Herşey</a:t>
            </a:r>
            <a:r>
              <a:rPr lang="tr-TR" dirty="0"/>
              <a:t> için yegane kaynak : </a:t>
            </a:r>
            <a:r>
              <a:rPr lang="tr-TR" i="1" dirty="0"/>
              <a:t>Google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CA6FC2E-2412-B149-A277-19AA5A55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3025777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558</Words>
  <Application>Microsoft Macintosh PowerPoint</Application>
  <PresentationFormat>Geniş ekran</PresentationFormat>
  <Paragraphs>111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Web Programlama</vt:lpstr>
      <vt:lpstr>Ders Kazanımları</vt:lpstr>
      <vt:lpstr>Ders Kazanımları</vt:lpstr>
      <vt:lpstr>Müfredat</vt:lpstr>
      <vt:lpstr>Ders Düzeni</vt:lpstr>
      <vt:lpstr>PowerPoint Sunusu</vt:lpstr>
      <vt:lpstr>Rails</vt:lpstr>
      <vt:lpstr>Gereksinimler</vt:lpstr>
      <vt:lpstr>Kaynaklar ve Hazırlık</vt:lpstr>
      <vt:lpstr>Web programcısı ne iş yapar?</vt:lpstr>
      <vt:lpstr>Derse nasıl hazırlanacak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ysantur@gmail.com</dc:creator>
  <cp:lastModifiedBy>Microsoft Office Kullanıcısı</cp:lastModifiedBy>
  <cp:revision>31</cp:revision>
  <dcterms:created xsi:type="dcterms:W3CDTF">2018-07-10T12:05:29Z</dcterms:created>
  <dcterms:modified xsi:type="dcterms:W3CDTF">2018-09-30T20:26:08Z</dcterms:modified>
</cp:coreProperties>
</file>