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5BB96-1647-4AA9-95E6-8E56584D4852}" type="datetimeFigureOut">
              <a:rPr lang="tr-TR" smtClean="0"/>
              <a:t>25.07.2018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858C-E48B-4F16-8263-7C20ECF4F9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5869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5BB96-1647-4AA9-95E6-8E56584D4852}" type="datetimeFigureOut">
              <a:rPr lang="tr-TR" smtClean="0"/>
              <a:t>25.07.2018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858C-E48B-4F16-8263-7C20ECF4F9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80890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5BB96-1647-4AA9-95E6-8E56584D4852}" type="datetimeFigureOut">
              <a:rPr lang="tr-TR" smtClean="0"/>
              <a:t>25.07.2018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858C-E48B-4F16-8263-7C20ECF4F9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8238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5BB96-1647-4AA9-95E6-8E56584D4852}" type="datetimeFigureOut">
              <a:rPr lang="tr-TR" smtClean="0"/>
              <a:t>25.07.2018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858C-E48B-4F16-8263-7C20ECF4F9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14242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5BB96-1647-4AA9-95E6-8E56584D4852}" type="datetimeFigureOut">
              <a:rPr lang="tr-TR" smtClean="0"/>
              <a:t>25.07.2018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858C-E48B-4F16-8263-7C20ECF4F9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74945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5BB96-1647-4AA9-95E6-8E56584D4852}" type="datetimeFigureOut">
              <a:rPr lang="tr-TR" smtClean="0"/>
              <a:t>25.07.2018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858C-E48B-4F16-8263-7C20ECF4F9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46183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5BB96-1647-4AA9-95E6-8E56584D4852}" type="datetimeFigureOut">
              <a:rPr lang="tr-TR" smtClean="0"/>
              <a:t>25.07.2018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858C-E48B-4F16-8263-7C20ECF4F9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75903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5BB96-1647-4AA9-95E6-8E56584D4852}" type="datetimeFigureOut">
              <a:rPr lang="tr-TR" smtClean="0"/>
              <a:t>25.07.2018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858C-E48B-4F16-8263-7C20ECF4F9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43004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5BB96-1647-4AA9-95E6-8E56584D4852}" type="datetimeFigureOut">
              <a:rPr lang="tr-TR" smtClean="0"/>
              <a:t>25.07.2018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858C-E48B-4F16-8263-7C20ECF4F9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3728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5BB96-1647-4AA9-95E6-8E56584D4852}" type="datetimeFigureOut">
              <a:rPr lang="tr-TR" smtClean="0"/>
              <a:t>25.07.2018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858C-E48B-4F16-8263-7C20ECF4F9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73458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5BB96-1647-4AA9-95E6-8E56584D4852}" type="datetimeFigureOut">
              <a:rPr lang="tr-TR" smtClean="0"/>
              <a:t>25.07.2018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858C-E48B-4F16-8263-7C20ECF4F9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6591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5BB96-1647-4AA9-95E6-8E56584D4852}" type="datetimeFigureOut">
              <a:rPr lang="tr-TR" smtClean="0"/>
              <a:t>25.07.2018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B858C-E48B-4F16-8263-7C20ECF4F9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7111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 smtClean="0"/>
              <a:t>Ruby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Özet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65933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Döngüler </a:t>
            </a:r>
            <a:r>
              <a:rPr lang="tr-TR" dirty="0" err="1" smtClean="0"/>
              <a:t>each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tr-TR" dirty="0" smtClean="0"/>
              <a:t>#En sık kullanılan döngü</a:t>
            </a:r>
          </a:p>
          <a:p>
            <a:pPr marL="0" indent="0">
              <a:buNone/>
            </a:pPr>
            <a:r>
              <a:rPr lang="tr-TR" dirty="0" smtClean="0"/>
              <a:t>#Liste ve Sözlükleri </a:t>
            </a:r>
            <a:r>
              <a:rPr lang="tr-TR" dirty="0" err="1" smtClean="0"/>
              <a:t>itere</a:t>
            </a:r>
            <a:r>
              <a:rPr lang="tr-TR" dirty="0" smtClean="0"/>
              <a:t> edebilir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smtClean="0"/>
              <a:t>dersler=[          </a:t>
            </a:r>
          </a:p>
          <a:p>
            <a:pPr marL="914400" lvl="2" indent="0">
              <a:buNone/>
            </a:pPr>
            <a:r>
              <a:rPr lang="tr-TR" dirty="0" smtClean="0"/>
              <a:t>	{"</a:t>
            </a:r>
            <a:r>
              <a:rPr lang="tr-TR" dirty="0" err="1" smtClean="0"/>
              <a:t>ad":"web</a:t>
            </a:r>
            <a:r>
              <a:rPr lang="tr-TR" dirty="0" smtClean="0"/>
              <a:t> programlama","hoca":"yunus","kredi":3},          		{"ad":"algoritma","hoca":"fatih","kredi":3},          				{"ad":"analiz","hoca":"erkan","kredi":2},          				{"ad":"staj","hoca":"engin","kredi":10}        </a:t>
            </a:r>
          </a:p>
          <a:p>
            <a:pPr marL="0" indent="0">
              <a:buNone/>
            </a:pPr>
            <a:r>
              <a:rPr lang="tr-TR" dirty="0" smtClean="0"/>
              <a:t>               ]       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 err="1" smtClean="0"/>
              <a:t>dersler.each</a:t>
            </a:r>
            <a:r>
              <a:rPr lang="tr-TR" dirty="0" smtClean="0"/>
              <a:t> do |satir|    </a:t>
            </a:r>
          </a:p>
          <a:p>
            <a:pPr marL="0" indent="0">
              <a:buNone/>
            </a:pPr>
            <a:r>
              <a:rPr lang="tr-TR" dirty="0" smtClean="0"/>
              <a:t>	</a:t>
            </a:r>
            <a:r>
              <a:rPr lang="tr-TR" dirty="0" err="1" smtClean="0"/>
              <a:t>puts</a:t>
            </a:r>
            <a:r>
              <a:rPr lang="tr-TR" dirty="0" smtClean="0"/>
              <a:t> satir</a:t>
            </a:r>
          </a:p>
          <a:p>
            <a:pPr marL="0" indent="0">
              <a:buNone/>
            </a:pPr>
            <a:r>
              <a:rPr lang="tr-TR" dirty="0" err="1" smtClean="0"/>
              <a:t>end</a:t>
            </a:r>
            <a:r>
              <a:rPr lang="tr-TR" dirty="0" smtClean="0"/>
              <a:t> 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73932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Döngüler </a:t>
            </a:r>
            <a:r>
              <a:rPr lang="tr-TR" dirty="0" err="1" smtClean="0"/>
              <a:t>each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dersler=[          </a:t>
            </a:r>
          </a:p>
          <a:p>
            <a:pPr marL="914400" lvl="2" indent="0">
              <a:buNone/>
            </a:pPr>
            <a:r>
              <a:rPr lang="tr-TR" dirty="0"/>
              <a:t>	</a:t>
            </a:r>
            <a:r>
              <a:rPr lang="tr-TR" dirty="0" smtClean="0"/>
              <a:t>{"</a:t>
            </a:r>
            <a:r>
              <a:rPr lang="tr-TR" dirty="0" err="1" smtClean="0"/>
              <a:t>ad":"web</a:t>
            </a:r>
            <a:r>
              <a:rPr lang="tr-TR" dirty="0" smtClean="0"/>
              <a:t> programlama","hoca":"yunus","kredi":3},          	{"ad":"algoritma","hoca":"fatih","kredi":3},          	{"ad":"analiz","hoca":"erkan","kredi":2},          	{"ad":"staj","hoca":"engin","kredi":10}   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smtClean="0"/>
              <a:t> ]       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 smtClean="0"/>
              <a:t>dersler.each</a:t>
            </a:r>
            <a:r>
              <a:rPr lang="tr-TR" dirty="0" smtClean="0"/>
              <a:t> do |satir|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 smtClean="0"/>
              <a:t>puts</a:t>
            </a:r>
            <a:r>
              <a:rPr lang="tr-TR" dirty="0" smtClean="0"/>
              <a:t> "#{satir[:ad]} dersine #{satir[:hoca]} hoca girmektedir"</a:t>
            </a:r>
          </a:p>
          <a:p>
            <a:pPr marL="0" indent="0">
              <a:buNone/>
            </a:pPr>
            <a:r>
              <a:rPr lang="tr-TR" dirty="0" err="1" smtClean="0"/>
              <a:t>end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94564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Ruby</a:t>
            </a:r>
            <a:r>
              <a:rPr lang="tr-TR" dirty="0" smtClean="0"/>
              <a:t> Şart ifadeleri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i</a:t>
            </a:r>
            <a:r>
              <a:rPr lang="tr-TR" dirty="0" err="1" smtClean="0"/>
              <a:t>f</a:t>
            </a:r>
            <a:endParaRPr lang="tr-TR" dirty="0" smtClean="0"/>
          </a:p>
          <a:p>
            <a:r>
              <a:rPr lang="tr-TR" dirty="0" err="1"/>
              <a:t>u</a:t>
            </a:r>
            <a:r>
              <a:rPr lang="tr-TR" dirty="0" err="1" smtClean="0"/>
              <a:t>nless</a:t>
            </a:r>
            <a:endParaRPr lang="tr-TR" dirty="0" smtClean="0"/>
          </a:p>
          <a:p>
            <a:r>
              <a:rPr lang="tr-TR" dirty="0" err="1" smtClean="0"/>
              <a:t>case-when</a:t>
            </a:r>
            <a:endParaRPr lang="tr-TR" dirty="0" smtClean="0"/>
          </a:p>
          <a:p>
            <a:r>
              <a:rPr lang="tr-TR" dirty="0" smtClean="0"/>
              <a:t>?</a:t>
            </a:r>
          </a:p>
          <a:p>
            <a:endParaRPr lang="tr-TR" dirty="0"/>
          </a:p>
          <a:p>
            <a:pPr marL="0" indent="0">
              <a:buNone/>
            </a:pPr>
            <a:r>
              <a:rPr lang="tr-TR" dirty="0" smtClean="0"/>
              <a:t>c=a&gt;b ? a:b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10382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Ekrana yazdırma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smtClean="0"/>
              <a:t>#Ekrana yazdırma</a:t>
            </a:r>
          </a:p>
          <a:p>
            <a:pPr marL="0" indent="0">
              <a:buNone/>
            </a:pPr>
            <a:r>
              <a:rPr lang="tr-TR" dirty="0" err="1" smtClean="0"/>
              <a:t>puts</a:t>
            </a:r>
            <a:r>
              <a:rPr lang="tr-TR" dirty="0" smtClean="0"/>
              <a:t> "Merhaba </a:t>
            </a:r>
            <a:r>
              <a:rPr lang="tr-TR" dirty="0" err="1" smtClean="0"/>
              <a:t>Ruby</a:t>
            </a:r>
            <a:r>
              <a:rPr lang="tr-TR" dirty="0" smtClean="0"/>
              <a:t>"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#Formatlı yazdırma</a:t>
            </a:r>
          </a:p>
          <a:p>
            <a:pPr marL="0" indent="0">
              <a:buNone/>
            </a:pPr>
            <a:r>
              <a:rPr lang="tr-TR" dirty="0" smtClean="0"/>
              <a:t>a=2</a:t>
            </a:r>
          </a:p>
          <a:p>
            <a:pPr marL="0" indent="0">
              <a:buNone/>
            </a:pPr>
            <a:r>
              <a:rPr lang="tr-TR" dirty="0" smtClean="0"/>
              <a:t>b=3</a:t>
            </a:r>
          </a:p>
          <a:p>
            <a:pPr marL="0" indent="0">
              <a:buNone/>
            </a:pPr>
            <a:r>
              <a:rPr lang="tr-TR" dirty="0" err="1" smtClean="0"/>
              <a:t>puts</a:t>
            </a:r>
            <a:r>
              <a:rPr lang="tr-TR" dirty="0" smtClean="0"/>
              <a:t> "#{a}+#{b}=#{</a:t>
            </a:r>
            <a:r>
              <a:rPr lang="tr-TR" dirty="0" err="1" smtClean="0"/>
              <a:t>a+b</a:t>
            </a:r>
            <a:r>
              <a:rPr lang="tr-TR" dirty="0" smtClean="0"/>
              <a:t>}"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17622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Yardım almak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/>
              <a:t>p</a:t>
            </a:r>
            <a:r>
              <a:rPr lang="tr-TR" dirty="0" err="1" smtClean="0"/>
              <a:t>uts</a:t>
            </a:r>
            <a:r>
              <a:rPr lang="tr-TR" dirty="0" smtClean="0"/>
              <a:t> </a:t>
            </a:r>
            <a:r>
              <a:rPr lang="tr-TR" dirty="0" err="1" smtClean="0"/>
              <a:t>obje.methods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smtClean="0"/>
              <a:t>#Kullanılabilecek tüm metotları getirir</a:t>
            </a:r>
          </a:p>
          <a:p>
            <a:pPr marL="0" indent="0">
              <a:buNone/>
            </a:pPr>
            <a:r>
              <a:rPr lang="tr-TR" dirty="0" err="1" smtClean="0"/>
              <a:t>puts</a:t>
            </a:r>
            <a:r>
              <a:rPr lang="tr-TR" dirty="0" smtClean="0"/>
              <a:t> "</a:t>
            </a:r>
            <a:r>
              <a:rPr lang="tr-TR" dirty="0" err="1" smtClean="0"/>
              <a:t>ruby</a:t>
            </a:r>
            <a:r>
              <a:rPr lang="tr-TR" dirty="0" smtClean="0"/>
              <a:t>".</a:t>
            </a:r>
            <a:r>
              <a:rPr lang="tr-TR" dirty="0" err="1" smtClean="0"/>
              <a:t>methods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smtClean="0"/>
              <a:t>.</a:t>
            </a:r>
            <a:r>
              <a:rPr lang="tr-TR" dirty="0" err="1" smtClean="0"/>
              <a:t>upcase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.</a:t>
            </a:r>
            <a:r>
              <a:rPr lang="tr-TR" dirty="0" err="1" smtClean="0"/>
              <a:t>upcase</a:t>
            </a:r>
            <a:r>
              <a:rPr lang="tr-TR" dirty="0" smtClean="0"/>
              <a:t>!</a:t>
            </a:r>
          </a:p>
          <a:p>
            <a:pPr marL="0" indent="0">
              <a:buNone/>
            </a:pPr>
            <a:r>
              <a:rPr lang="tr-TR" dirty="0" err="1"/>
              <a:t>s</a:t>
            </a:r>
            <a:r>
              <a:rPr lang="tr-TR" dirty="0" err="1" smtClean="0"/>
              <a:t>tart_with</a:t>
            </a:r>
            <a:r>
              <a:rPr lang="tr-TR" dirty="0" smtClean="0"/>
              <a:t>?</a:t>
            </a:r>
            <a:endParaRPr lang="tr-T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1740" tIns="31740" rIns="31740" bIns="317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start_with?</a:t>
            </a:r>
            <a:r>
              <a:rPr kumimoji="0" lang="tr-TR" altLang="tr-TR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tr-TR" alt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1740" tIns="31740" rIns="31740" bIns="317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start_with?</a:t>
            </a:r>
            <a:r>
              <a:rPr kumimoji="0" lang="tr-TR" altLang="tr-TR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tr-TR" alt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171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Listeler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 smtClean="0"/>
              <a:t>x=[1,2,3,"ali"]</a:t>
            </a:r>
            <a:endParaRPr lang="tr-TR" dirty="0" smtClean="0"/>
          </a:p>
          <a:p>
            <a:pPr marL="0" indent="0">
              <a:buNone/>
            </a:pPr>
            <a:r>
              <a:rPr lang="pt-BR" dirty="0" smtClean="0"/>
              <a:t>puts x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smtClean="0"/>
              <a:t>#Bazı metotlar</a:t>
            </a:r>
          </a:p>
          <a:p>
            <a:pPr marL="0" indent="0">
              <a:buNone/>
            </a:pPr>
            <a:r>
              <a:rPr lang="tr-TR" dirty="0" err="1" smtClean="0"/>
              <a:t>x.first</a:t>
            </a:r>
            <a:r>
              <a:rPr lang="tr-TR" dirty="0" smtClean="0"/>
              <a:t>, </a:t>
            </a:r>
            <a:r>
              <a:rPr lang="tr-TR" dirty="0" err="1" smtClean="0"/>
              <a:t>x.last</a:t>
            </a:r>
            <a:r>
              <a:rPr lang="tr-TR" dirty="0" smtClean="0"/>
              <a:t>, x[2]</a:t>
            </a:r>
          </a:p>
          <a:p>
            <a:pPr marL="0" indent="0">
              <a:buNone/>
            </a:pPr>
            <a:r>
              <a:rPr lang="tr-TR" dirty="0" err="1" smtClean="0"/>
              <a:t>x.count</a:t>
            </a:r>
            <a:endParaRPr lang="tr-TR" dirty="0" smtClean="0"/>
          </a:p>
          <a:p>
            <a:pPr marL="0" indent="0">
              <a:buNone/>
            </a:pPr>
            <a:r>
              <a:rPr lang="tr-TR" dirty="0" err="1" smtClean="0"/>
              <a:t>x.push</a:t>
            </a:r>
            <a:r>
              <a:rPr lang="tr-TR" dirty="0" smtClean="0"/>
              <a:t>(4)</a:t>
            </a:r>
          </a:p>
          <a:p>
            <a:pPr marL="0" indent="0">
              <a:buNone/>
            </a:pPr>
            <a:r>
              <a:rPr lang="tr-TR" dirty="0" err="1" smtClean="0"/>
              <a:t>x.sum</a:t>
            </a:r>
            <a:endParaRPr lang="tr-TR" dirty="0" smtClean="0"/>
          </a:p>
          <a:p>
            <a:pPr marL="0" indent="0">
              <a:buNone/>
            </a:pPr>
            <a:r>
              <a:rPr lang="tr-TR" dirty="0" err="1" smtClean="0"/>
              <a:t>x.empty</a:t>
            </a:r>
            <a:r>
              <a:rPr lang="tr-TR" dirty="0" smtClean="0"/>
              <a:t>?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25858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Sözlükler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x={"isim":"ali","yas":20,"puan":75}</a:t>
            </a:r>
            <a:endParaRPr lang="tr-TR" dirty="0" smtClean="0"/>
          </a:p>
          <a:p>
            <a:pPr marL="0" indent="0">
              <a:buNone/>
            </a:pPr>
            <a:r>
              <a:rPr lang="pt-BR" dirty="0" smtClean="0"/>
              <a:t>x["telefon"]="0532</a:t>
            </a:r>
            <a:r>
              <a:rPr lang="pt-BR" dirty="0" smtClean="0"/>
              <a:t>"</a:t>
            </a:r>
            <a:r>
              <a:rPr lang="tr-TR" dirty="0" smtClean="0"/>
              <a:t> #yeni </a:t>
            </a:r>
            <a:r>
              <a:rPr lang="tr-TR" dirty="0" err="1" smtClean="0"/>
              <a:t>key</a:t>
            </a:r>
            <a:r>
              <a:rPr lang="tr-TR" dirty="0" smtClean="0"/>
              <a:t> yada </a:t>
            </a:r>
            <a:r>
              <a:rPr lang="tr-TR" dirty="0" err="1" smtClean="0"/>
              <a:t>value</a:t>
            </a:r>
            <a:r>
              <a:rPr lang="tr-TR" dirty="0" smtClean="0"/>
              <a:t> değiştirme</a:t>
            </a:r>
          </a:p>
          <a:p>
            <a:pPr marL="0" indent="0">
              <a:buNone/>
            </a:pPr>
            <a:r>
              <a:rPr lang="pt-BR" dirty="0" smtClean="0"/>
              <a:t>puts x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smtClean="0"/>
              <a:t>#Sözlükler </a:t>
            </a:r>
            <a:r>
              <a:rPr lang="tr-TR" dirty="0" err="1" smtClean="0"/>
              <a:t>veritabanı</a:t>
            </a:r>
            <a:r>
              <a:rPr lang="tr-TR" dirty="0" smtClean="0"/>
              <a:t> kayıtları gibidir </a:t>
            </a:r>
            <a:r>
              <a:rPr lang="tr-TR" dirty="0" err="1" smtClean="0"/>
              <a:t>key:value</a:t>
            </a:r>
            <a:r>
              <a:rPr lang="tr-TR" dirty="0" smtClean="0"/>
              <a:t> çiftinden oluşurlar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77200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Veri yapıları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r-TR" dirty="0" smtClean="0"/>
              <a:t>#</a:t>
            </a:r>
            <a:r>
              <a:rPr lang="tr-TR" dirty="0" err="1" smtClean="0"/>
              <a:t>db</a:t>
            </a:r>
            <a:r>
              <a:rPr lang="tr-TR" dirty="0" smtClean="0"/>
              <a:t> sorgusundan dönecek cevap aşağıdaki gibi bir yapıdır</a:t>
            </a:r>
          </a:p>
          <a:p>
            <a:pPr marL="0" indent="0">
              <a:buNone/>
            </a:pPr>
            <a:r>
              <a:rPr lang="tr-TR" dirty="0" smtClean="0"/>
              <a:t>dersler=[          </a:t>
            </a:r>
          </a:p>
          <a:p>
            <a:pPr marL="914400" lvl="2" indent="0">
              <a:buNone/>
            </a:pPr>
            <a:r>
              <a:rPr lang="tr-TR" dirty="0"/>
              <a:t>	</a:t>
            </a:r>
            <a:r>
              <a:rPr lang="tr-TR" dirty="0" smtClean="0"/>
              <a:t>{"</a:t>
            </a:r>
            <a:r>
              <a:rPr lang="tr-TR" dirty="0" err="1" smtClean="0"/>
              <a:t>ad":"web</a:t>
            </a:r>
            <a:r>
              <a:rPr lang="tr-TR" dirty="0" smtClean="0"/>
              <a:t> programlama","hoca":"yunus","kredi":3},          		{"ad":"algoritma","hoca":"fatih","kredi":3},          				{"ad":"analiz","hoca":"erkan","kredi":2},          				{"ad":"staj","hoca":"engin","kredi":10}        </a:t>
            </a:r>
          </a:p>
          <a:p>
            <a:pPr marL="0" indent="0">
              <a:buNone/>
            </a:pPr>
            <a:r>
              <a:rPr lang="tr-TR" dirty="0"/>
              <a:t> </a:t>
            </a:r>
            <a:r>
              <a:rPr lang="tr-TR" dirty="0" smtClean="0"/>
              <a:t>              ]       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 smtClean="0"/>
              <a:t>puts</a:t>
            </a:r>
            <a:r>
              <a:rPr lang="tr-TR" dirty="0" smtClean="0"/>
              <a:t> </a:t>
            </a:r>
            <a:r>
              <a:rPr lang="tr-TR" dirty="0" err="1" smtClean="0"/>
              <a:t>dersler.count</a:t>
            </a:r>
            <a:endParaRPr lang="tr-TR" dirty="0" smtClean="0"/>
          </a:p>
          <a:p>
            <a:pPr marL="0" indent="0">
              <a:buNone/>
            </a:pPr>
            <a:r>
              <a:rPr lang="tr-TR" dirty="0" err="1" smtClean="0"/>
              <a:t>puts</a:t>
            </a:r>
            <a:r>
              <a:rPr lang="tr-TR" dirty="0" smtClean="0"/>
              <a:t> </a:t>
            </a:r>
            <a:r>
              <a:rPr lang="tr-TR" dirty="0" err="1" smtClean="0"/>
              <a:t>dersler.first</a:t>
            </a:r>
            <a:r>
              <a:rPr lang="tr-TR" dirty="0" smtClean="0"/>
              <a:t>[:ad]</a:t>
            </a:r>
          </a:p>
          <a:p>
            <a:pPr marL="0" indent="0">
              <a:buNone/>
            </a:pPr>
            <a:r>
              <a:rPr lang="tr-TR" dirty="0" err="1" smtClean="0"/>
              <a:t>puts</a:t>
            </a:r>
            <a:r>
              <a:rPr lang="tr-TR" dirty="0" smtClean="0"/>
              <a:t> dersler[1][:ad]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14457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Döngüler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smtClean="0"/>
              <a:t>.</a:t>
            </a:r>
            <a:r>
              <a:rPr lang="tr-TR" dirty="0" err="1" smtClean="0"/>
              <a:t>each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.</a:t>
            </a:r>
            <a:r>
              <a:rPr lang="tr-TR" dirty="0" err="1" smtClean="0"/>
              <a:t>upto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.</a:t>
            </a:r>
            <a:r>
              <a:rPr lang="tr-TR" dirty="0" err="1" smtClean="0"/>
              <a:t>downto</a:t>
            </a:r>
            <a:endParaRPr lang="tr-TR" dirty="0" smtClean="0"/>
          </a:p>
          <a:p>
            <a:pPr marL="0" indent="0">
              <a:buNone/>
            </a:pPr>
            <a:r>
              <a:rPr lang="tr-TR" dirty="0" err="1"/>
              <a:t>w</a:t>
            </a:r>
            <a:r>
              <a:rPr lang="tr-TR" dirty="0" err="1" smtClean="0"/>
              <a:t>hile</a:t>
            </a:r>
            <a:endParaRPr lang="tr-TR" dirty="0" smtClean="0"/>
          </a:p>
          <a:p>
            <a:pPr marL="0" indent="0">
              <a:buNone/>
            </a:pPr>
            <a:r>
              <a:rPr lang="tr-TR" dirty="0" err="1"/>
              <a:t>u</a:t>
            </a:r>
            <a:r>
              <a:rPr lang="tr-TR" dirty="0" err="1" smtClean="0"/>
              <a:t>ntil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935855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Döngüler .</a:t>
            </a:r>
            <a:r>
              <a:rPr lang="tr-TR" dirty="0" err="1" smtClean="0"/>
              <a:t>times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smtClean="0"/>
              <a:t># Tek satırlık</a:t>
            </a:r>
          </a:p>
          <a:p>
            <a:pPr marL="0" indent="0">
              <a:buNone/>
            </a:pPr>
            <a:r>
              <a:rPr lang="tr-TR" dirty="0" smtClean="0"/>
              <a:t>5.times {</a:t>
            </a:r>
            <a:r>
              <a:rPr lang="tr-TR" dirty="0" err="1" smtClean="0"/>
              <a:t>puts</a:t>
            </a:r>
            <a:r>
              <a:rPr lang="tr-TR" dirty="0" smtClean="0"/>
              <a:t> "</a:t>
            </a:r>
            <a:r>
              <a:rPr lang="tr-TR" dirty="0" err="1" smtClean="0"/>
              <a:t>hello</a:t>
            </a:r>
            <a:r>
              <a:rPr lang="tr-TR" dirty="0" smtClean="0"/>
              <a:t>"}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smtClean="0"/>
              <a:t>#</a:t>
            </a:r>
            <a:r>
              <a:rPr lang="tr-TR" dirty="0" err="1" smtClean="0"/>
              <a:t>Block</a:t>
            </a:r>
            <a:r>
              <a:rPr lang="tr-TR" dirty="0" smtClean="0"/>
              <a:t> haline getirmek (do anahtar sözcük)</a:t>
            </a:r>
          </a:p>
          <a:p>
            <a:pPr marL="0" indent="0">
              <a:buNone/>
            </a:pPr>
            <a:r>
              <a:rPr lang="en-US" dirty="0" smtClean="0"/>
              <a:t>5.times do |</a:t>
            </a:r>
            <a:r>
              <a:rPr lang="en-US" dirty="0" err="1" smtClean="0"/>
              <a:t>i</a:t>
            </a:r>
            <a:r>
              <a:rPr lang="en-US" dirty="0" smtClean="0"/>
              <a:t>|   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	</a:t>
            </a:r>
            <a:r>
              <a:rPr lang="en-US" dirty="0" smtClean="0"/>
              <a:t>puts </a:t>
            </a:r>
            <a:r>
              <a:rPr lang="tr-TR" dirty="0" smtClean="0"/>
              <a:t>i</a:t>
            </a:r>
          </a:p>
          <a:p>
            <a:pPr marL="0" indent="0">
              <a:buNone/>
            </a:pPr>
            <a:r>
              <a:rPr lang="en-US" dirty="0" smtClean="0"/>
              <a:t>end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13368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Döngüler .</a:t>
            </a:r>
            <a:r>
              <a:rPr lang="tr-TR" dirty="0" err="1" smtClean="0"/>
              <a:t>upto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dirty="0" smtClean="0"/>
              <a:t>#Tek satırlık</a:t>
            </a:r>
          </a:p>
          <a:p>
            <a:pPr marL="0" indent="0">
              <a:buNone/>
            </a:pPr>
            <a:r>
              <a:rPr lang="tr-TR" dirty="0" smtClean="0"/>
              <a:t>1.upto(10) {|i| </a:t>
            </a:r>
            <a:r>
              <a:rPr lang="tr-TR" dirty="0" err="1" smtClean="0"/>
              <a:t>puts</a:t>
            </a:r>
            <a:r>
              <a:rPr lang="tr-TR" dirty="0" smtClean="0"/>
              <a:t> i}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#</a:t>
            </a:r>
            <a:r>
              <a:rPr lang="tr-TR" dirty="0" err="1" smtClean="0"/>
              <a:t>Block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t=0</a:t>
            </a:r>
          </a:p>
          <a:p>
            <a:pPr marL="0" indent="0">
              <a:buNone/>
            </a:pPr>
            <a:r>
              <a:rPr lang="tr-TR" dirty="0" smtClean="0"/>
              <a:t>1.upto(10) do |i|    </a:t>
            </a:r>
          </a:p>
          <a:p>
            <a:pPr marL="0" indent="0">
              <a:buNone/>
            </a:pPr>
            <a:r>
              <a:rPr lang="tr-TR" dirty="0" smtClean="0"/>
              <a:t>	t+=i</a:t>
            </a:r>
          </a:p>
          <a:p>
            <a:pPr marL="0" indent="0">
              <a:buNone/>
            </a:pPr>
            <a:r>
              <a:rPr lang="tr-TR" dirty="0" err="1" smtClean="0"/>
              <a:t>end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24199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211</Words>
  <Application>Microsoft Office PowerPoint</Application>
  <PresentationFormat>Geniş ekran</PresentationFormat>
  <Paragraphs>96</Paragraphs>
  <Slides>12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7" baseType="lpstr">
      <vt:lpstr>Arial Unicode MS</vt:lpstr>
      <vt:lpstr>Arial</vt:lpstr>
      <vt:lpstr>Calibri</vt:lpstr>
      <vt:lpstr>Calibri Light</vt:lpstr>
      <vt:lpstr>Office Teması</vt:lpstr>
      <vt:lpstr>Ruby</vt:lpstr>
      <vt:lpstr>Ekrana yazdırma</vt:lpstr>
      <vt:lpstr>Yardım almak</vt:lpstr>
      <vt:lpstr>Listeler</vt:lpstr>
      <vt:lpstr>Sözlükler</vt:lpstr>
      <vt:lpstr>Veri yapıları</vt:lpstr>
      <vt:lpstr>Döngüler</vt:lpstr>
      <vt:lpstr>Döngüler .times</vt:lpstr>
      <vt:lpstr>Döngüler .upto</vt:lpstr>
      <vt:lpstr>Döngüler each</vt:lpstr>
      <vt:lpstr>Döngüler each</vt:lpstr>
      <vt:lpstr>Ruby Şart ifadeleri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ysantur@gmail.com</dc:creator>
  <cp:lastModifiedBy>ysantur@gmail.com</cp:lastModifiedBy>
  <cp:revision>13</cp:revision>
  <dcterms:created xsi:type="dcterms:W3CDTF">2018-07-25T07:51:29Z</dcterms:created>
  <dcterms:modified xsi:type="dcterms:W3CDTF">2018-07-25T08:44:27Z</dcterms:modified>
</cp:coreProperties>
</file>