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C7A"/>
    <a:srgbClr val="28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7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7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40" y="3632201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2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1"/>
            <a:ext cx="859666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2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1"/>
            <a:ext cx="859666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49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6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1" y="2160590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8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5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9" indent="0">
              <a:buNone/>
              <a:defRPr sz="1400"/>
            </a:lvl2pPr>
            <a:lvl3pPr marL="914137" indent="0">
              <a:buNone/>
              <a:defRPr sz="1200"/>
            </a:lvl3pPr>
            <a:lvl4pPr marL="1371206" indent="0">
              <a:buNone/>
              <a:defRPr sz="1000"/>
            </a:lvl4pPr>
            <a:lvl5pPr marL="1828274" indent="0">
              <a:buNone/>
              <a:defRPr sz="1000"/>
            </a:lvl5pPr>
            <a:lvl6pPr marL="2285342" indent="0">
              <a:buNone/>
              <a:defRPr sz="1000"/>
            </a:lvl6pPr>
            <a:lvl7pPr marL="2742411" indent="0">
              <a:buNone/>
              <a:defRPr sz="1000"/>
            </a:lvl7pPr>
            <a:lvl8pPr marL="3199480" indent="0">
              <a:buNone/>
              <a:defRPr sz="1000"/>
            </a:lvl8pPr>
            <a:lvl9pPr marL="365654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2" y="6041363"/>
            <a:ext cx="911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3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6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5" indent="-342905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60" indent="-28575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14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20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26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32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37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43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48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077AF74-4D87-4FAD-907B-1997121528F3}"/>
              </a:ext>
            </a:extLst>
          </p:cNvPr>
          <p:cNvGrpSpPr/>
          <p:nvPr/>
        </p:nvGrpSpPr>
        <p:grpSpPr>
          <a:xfrm>
            <a:off x="8766511" y="601145"/>
            <a:ext cx="923472" cy="5655708"/>
            <a:chOff x="10253412" y="566863"/>
            <a:chExt cx="456556" cy="55261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0CA87A-B034-4685-A5C4-AF97D08974D2}"/>
                </a:ext>
              </a:extLst>
            </p:cNvPr>
            <p:cNvSpPr txBox="1"/>
            <p:nvPr/>
          </p:nvSpPr>
          <p:spPr>
            <a:xfrm rot="16200000">
              <a:off x="8939675" y="3009256"/>
              <a:ext cx="3129750" cy="410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400" i="1" dirty="0">
                  <a:solidFill>
                    <a:srgbClr val="1B2C7A"/>
                  </a:solidFill>
                </a:rPr>
                <a:t>Default picture</a:t>
              </a:r>
            </a:p>
            <a:p>
              <a:r>
                <a:rPr lang="en-GB" sz="1400" dirty="0"/>
                <a:t>(Picture for event was not uploaded)</a:t>
              </a:r>
              <a:endParaRPr lang="en-MW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6E76D6-8A9D-4C38-AC6B-906C6A249049}"/>
                </a:ext>
              </a:extLst>
            </p:cNvPr>
            <p:cNvSpPr/>
            <p:nvPr/>
          </p:nvSpPr>
          <p:spPr>
            <a:xfrm>
              <a:off x="10253412" y="566863"/>
              <a:ext cx="45719" cy="5526157"/>
            </a:xfrm>
            <a:prstGeom prst="rect">
              <a:avLst/>
            </a:prstGeom>
            <a:solidFill>
              <a:srgbClr val="1B2C7A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W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032A827-BB69-481E-A09C-E2D3C091C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58" t="22402" r="9940" b="11672"/>
          <a:stretch/>
        </p:blipFill>
        <p:spPr>
          <a:xfrm flipH="1">
            <a:off x="3858199" y="-1"/>
            <a:ext cx="275728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35154F-FA4C-4A8D-B33A-24708F598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096000" y="1978624"/>
            <a:ext cx="2664809" cy="26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156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TUNANT</dc:creator>
  <cp:lastModifiedBy>TUNANT</cp:lastModifiedBy>
  <cp:revision>3</cp:revision>
  <dcterms:created xsi:type="dcterms:W3CDTF">2024-01-28T10:24:25Z</dcterms:created>
  <dcterms:modified xsi:type="dcterms:W3CDTF">2024-02-25T12:10:17Z</dcterms:modified>
</cp:coreProperties>
</file>