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E2E2E"/>
    <a:srgbClr val="262626"/>
    <a:srgbClr val="2B2B2B"/>
    <a:srgbClr val="2323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44893-4F0C-4C7D-B70D-66AD7EED9C11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406A9-CEE3-4EF9-96A3-5E5BC57A7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23BDF-47DF-1BFB-973C-DDCDB203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D81B3-2CF6-724E-FA14-1AD130F98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8F3A6-4533-C940-2F33-96F307FA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0AAC-3CDF-4BE2-834B-7E713036B99C}" type="datetime1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E186A-781A-66B1-847C-4A7765FA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91A2D-9E57-9677-3FBB-E81EC47E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0CDAC-B2D7-DCA4-609E-747A57A8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0D4A14-FC5E-8B08-C0F0-1BD380B4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50516-FEF0-3945-5AFF-0D6FBDDE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F088-E477-4307-8650-05B368D79803}" type="datetime1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2229D-D1CB-1642-07A3-B3652F6D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304B5-5C09-A57B-A082-7D677D3A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7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3CA78-1B34-EA8D-AE3E-C010A6041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7A0B29-2DCF-28C1-D8E9-5351266DC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BA488-56BB-09D8-47C2-773C729B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7C0B-0205-4C0B-B45C-B52CB81B3B52}" type="datetime1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1D76B-4324-E354-FA1A-7CFDB74E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6BCB0-26BB-968D-EEA6-C0FC72B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9E032-FCC4-B9E7-5F9A-2F929E37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1801B-CC9C-6FC1-E17F-2226362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4FE36-120A-88C0-309A-F49A989C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8F9-EE6A-4CF9-8360-48215255BCE6}" type="datetime1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E7562-45C7-324D-1769-448E952D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6E544-AD0C-0ABD-0B6A-7D029E23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7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75A6A-2C9F-AF32-D44F-E43E673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B4D1F-712C-8A99-7B89-0300E291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20467-6765-0C0B-3D28-CB33503A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304-365E-40CB-9A6D-E03C9F7A41C1}" type="datetime1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AA513-3700-0AD2-6A79-07945903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7BDBD-7CB4-86CA-D028-5EFE6EB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3CF0-7138-F0CE-743E-61D9AE16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042AD-39C8-D662-FF41-DA7D2A77A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67BA14-D43A-2098-71A2-1B24CF00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226E9-014C-BB6D-ECDA-BC9F2FF2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6E4-19B1-4486-8EA2-31F8BF0F3100}" type="datetime1">
              <a:rPr lang="ru-RU" smtClean="0"/>
              <a:t>23.02.2023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132FC-AEEB-135F-951D-B5601C15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98534-E01D-A31A-22D5-B09A4175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40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6B784-14BA-4E0A-9344-14E217C5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1467A-4D43-3937-9A27-537FDD66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894D9-B56D-4403-4090-F98CE311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CDCA03-C189-820A-B3F3-20EC0C61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909733-3DBD-2F97-5908-C20EE5615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4BB217-397A-1F55-CB3D-47179AEB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644F-8F17-4919-8A00-68C8CAE672F7}" type="datetime1">
              <a:rPr lang="ru-RU" smtClean="0"/>
              <a:t>23.02.2023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350B99-F00F-F557-7211-47CFD00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F3EB91-317E-2D9E-18B1-43D8726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9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E27C4-6581-6B83-A92D-DCEE278B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EB7543-3EFF-18B9-967B-C5D7A31E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F787-304F-4447-972E-D58132BD20A8}" type="datetime1">
              <a:rPr lang="ru-RU" smtClean="0"/>
              <a:t>23.02.2023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0C109-015B-4F8C-CD4C-2786349B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5525A3-B2CE-0AAB-126F-B844ECC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ECCF67-6741-5EEC-3202-D30938BF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127-6651-4AF4-BBC6-8AED243EB213}" type="datetime1">
              <a:rPr lang="ru-RU" smtClean="0"/>
              <a:t>23.02.2023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9C00F7-1789-5444-6088-E527AC6B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DC244-F1D8-A2D7-96E1-11FF6B5E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0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515E9-80DE-5529-7F9B-9426ECCB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C56F3-B81E-5D02-0867-87345493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06F75-32FE-5913-4A8A-219F68B61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3CCF4D-8EE9-E419-2CC0-1B791C85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80AA-4A3C-445E-A99C-1D1DC53A7C04}" type="datetime1">
              <a:rPr lang="ru-RU" smtClean="0"/>
              <a:t>23.02.2023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9F771D-4579-F421-B859-A271A1DA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9CDF6C-39AB-8F3E-FC11-5D2D7B9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3BEF3-D5C8-6E42-8A2B-0F6D62C5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475845-3296-2D62-9C77-0935B04BE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AD885-0D36-67E6-1F30-474A63DA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105E18-C643-9C3F-1708-273C6847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285C-1C2D-47AA-9F95-8429DEB7746A}" type="datetime1">
              <a:rPr lang="ru-RU" smtClean="0"/>
              <a:t>23.02.2023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292EE-7389-77EA-219E-B392BF7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C413C-59D4-8BD8-FA1C-3E4F596E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CF9C-5212-5EE6-EEB6-CC3AAFB7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041F4F-30E7-2FA8-812A-AB3042EC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07702-17E4-FFF7-303A-B774856E8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ECC8-BD4D-4EAC-8619-11BF5BA568DC}" type="datetime1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BD1F2D-F3CB-A0CE-2E74-45A99C6BD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6F5C3-BB69-590C-7778-4E7EFDAAF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05E7-EC25-4A1B-A626-2DC3E6BB2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D558D-B188-6A5A-EDD4-9A4ED1F95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413"/>
            <a:ext cx="9144000" cy="11211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NoSQL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91251E-104F-FE3A-7DFB-36CCFD254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662"/>
            <a:ext cx="9144000" cy="16557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Zhantileuov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Eldiyar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Nikita Mordvintsev SE-2114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CB94A6-E3C6-C7DE-44BA-E4325E84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397804"/>
            <a:ext cx="4453466" cy="22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18D933-6E81-28A2-5EF2-21FEA555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68" y="1677426"/>
            <a:ext cx="907366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Using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index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optimize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frequent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request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Battles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Battle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create_index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last_action_data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)])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BF4DB9-A5EC-C67E-A608-21695E5B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67" y="3934079"/>
            <a:ext cx="907366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Using this index, to optimize item search by name in all items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db.get_collection(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"Item"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).create_index([(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)])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5F864-87D8-8153-9D6C-340F11311A3A}"/>
              </a:ext>
            </a:extLst>
          </p:cNvPr>
          <p:cNvSpPr txBox="1"/>
          <p:nvPr/>
        </p:nvSpPr>
        <p:spPr>
          <a:xfrm>
            <a:off x="1093635" y="251770"/>
            <a:ext cx="3249608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Index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199D2D4-80D6-A641-E910-D731C26EB823}"/>
              </a:ext>
            </a:extLst>
          </p:cNvPr>
          <p:cNvCxnSpPr>
            <a:cxnSpLocks/>
          </p:cNvCxnSpPr>
          <p:nvPr/>
        </p:nvCxnSpPr>
        <p:spPr>
          <a:xfrm>
            <a:off x="4433679" y="188234"/>
            <a:ext cx="0" cy="71184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797F42C-D5A0-2192-0F41-CB40AC81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7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89B2F97E-C1F7-5C35-CFC6-93D9C185A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90" y="58846"/>
            <a:ext cx="6240026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images_info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-&gt; [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results_size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aggregate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size_in_pixels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average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}])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results_bsize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aggregate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size_in_bytes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sum_size_in_bytes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average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}])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results_all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aggregate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sum_size_binary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average_size_binary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max_size_binary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min_size_binary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binarySize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average_size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max_size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min_size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multiply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width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}])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0F9D9-85C0-C68D-25B0-D2446291D862}"/>
              </a:ext>
            </a:extLst>
          </p:cNvPr>
          <p:cNvSpPr txBox="1"/>
          <p:nvPr/>
        </p:nvSpPr>
        <p:spPr>
          <a:xfrm>
            <a:off x="7817620" y="320292"/>
            <a:ext cx="2773344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pipelines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502FD3B-2620-E0D1-3AA5-B0FC0B467DC1}"/>
              </a:ext>
            </a:extLst>
          </p:cNvPr>
          <p:cNvCxnSpPr>
            <a:cxnSpLocks/>
          </p:cNvCxnSpPr>
          <p:nvPr/>
        </p:nvCxnSpPr>
        <p:spPr>
          <a:xfrm>
            <a:off x="7725547" y="353042"/>
            <a:ext cx="0" cy="1044468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F33775D9-4330-4CEA-C7F7-3E6C36B6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0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64491-A7E8-8210-52A1-3D035EC7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37"/>
            <a:ext cx="12192000" cy="1446254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99000"/>
              </a:scheme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7CEFBB-D7D9-5B64-A19E-F6801AF3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76" y="3429000"/>
            <a:ext cx="1083804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50800" dist="50800" dir="5400000" algn="ctr" rotWithShape="0">
              <a:schemeClr val="tx1">
                <a:alpha val="99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pymongo.MongoClient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mongodb+srv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://server:a37e0zp@cluster0.dkt5fwz.mongodb.net/?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retryWrites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true&amp;w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majority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client.get_database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herocode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read_only_client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pymongo.MongoClient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mongodb+srv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://public:bALBn@cluster0.dkt5fwz.mongodb.net/?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retryWrites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true&amp;w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majority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read_only_db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read_only_client.get_database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herocode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89979-77A3-8E15-ECA7-5F5D2AB86363}"/>
              </a:ext>
            </a:extLst>
          </p:cNvPr>
          <p:cNvSpPr txBox="1"/>
          <p:nvPr/>
        </p:nvSpPr>
        <p:spPr>
          <a:xfrm>
            <a:off x="3644202" y="149471"/>
            <a:ext cx="4903593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53BD6B5-FFA7-AB6B-6EB1-0654E554D1F9}"/>
              </a:ext>
            </a:extLst>
          </p:cNvPr>
          <p:cNvCxnSpPr>
            <a:cxnSpLocks/>
          </p:cNvCxnSpPr>
          <p:nvPr/>
        </p:nvCxnSpPr>
        <p:spPr>
          <a:xfrm flipH="1">
            <a:off x="5349591" y="776034"/>
            <a:ext cx="149281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A9F9EA-BA3A-53F5-1E8C-B568A8B6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76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5D721-63F7-934F-0AAB-E70E3C67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6" y="4296120"/>
            <a:ext cx="1609725" cy="1743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9A8AF1-B7C6-7843-A3D7-81608C44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0774"/>
            <a:ext cx="12192000" cy="23929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772125-5015-C4D3-1140-461954C4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350" y="2232181"/>
            <a:ext cx="722214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C0107-6B97-06C5-5933-DD3B7279187C}"/>
              </a:ext>
            </a:extLst>
          </p:cNvPr>
          <p:cNvSpPr txBox="1"/>
          <p:nvPr/>
        </p:nvSpPr>
        <p:spPr>
          <a:xfrm>
            <a:off x="377372" y="2484006"/>
            <a:ext cx="3575378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implementation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B142927-53A7-7B67-FF62-74E40F8BD9C2}"/>
              </a:ext>
            </a:extLst>
          </p:cNvPr>
          <p:cNvCxnSpPr>
            <a:cxnSpLocks/>
          </p:cNvCxnSpPr>
          <p:nvPr/>
        </p:nvCxnSpPr>
        <p:spPr>
          <a:xfrm flipH="1">
            <a:off x="1396721" y="3659195"/>
            <a:ext cx="149281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1D8CB38-3E72-8E52-B391-DFA8D256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0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0F44975-2A30-5CBF-20C9-7BF51006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4"/>
                    </a14:imgEffect>
                    <a14:imgEffect>
                      <a14:colorTemperature colorTemp="3601"/>
                    </a14:imgEffect>
                    <a14:imgEffect>
                      <a14:saturation sat="49000"/>
                    </a14:imgEffect>
                    <a14:imgEffect>
                      <a14:brightnessContrast bright="-10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125" y="-425728"/>
            <a:ext cx="13884032" cy="770945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37920C-B3DE-6128-FDE8-81284A7D5F71}"/>
              </a:ext>
            </a:extLst>
          </p:cNvPr>
          <p:cNvSpPr/>
          <p:nvPr/>
        </p:nvSpPr>
        <p:spPr>
          <a:xfrm>
            <a:off x="4536272" y="2841140"/>
            <a:ext cx="2057400" cy="1430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Backend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6AF186-23E3-6B1F-0608-B46F14790D82}"/>
              </a:ext>
            </a:extLst>
          </p:cNvPr>
          <p:cNvSpPr/>
          <p:nvPr/>
        </p:nvSpPr>
        <p:spPr>
          <a:xfrm>
            <a:off x="9336871" y="2713566"/>
            <a:ext cx="2057400" cy="1430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items from map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E30CD-73D3-EA22-162C-CACDECFE803F}"/>
              </a:ext>
            </a:extLst>
          </p:cNvPr>
          <p:cNvSpPr/>
          <p:nvPr/>
        </p:nvSpPr>
        <p:spPr>
          <a:xfrm>
            <a:off x="9396138" y="4741333"/>
            <a:ext cx="2057400" cy="1430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 Enemy</a:t>
            </a:r>
          </a:p>
          <a:p>
            <a:pPr algn="ctr"/>
            <a:r>
              <a:rPr lang="en-US" dirty="0"/>
              <a:t>Or Player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73199B-188F-FCD1-FFF9-0E483C26AFD9}"/>
              </a:ext>
            </a:extLst>
          </p:cNvPr>
          <p:cNvSpPr/>
          <p:nvPr/>
        </p:nvSpPr>
        <p:spPr>
          <a:xfrm>
            <a:off x="4536272" y="934023"/>
            <a:ext cx="2057400" cy="1430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Code API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0BDFBBD-F2AB-C94D-86B8-A1A2336793D0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5564972" y="236489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812DAD2-4273-373A-9659-E6C002A592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93672" y="3429000"/>
            <a:ext cx="2743199" cy="12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D48A803-BBDF-3CBE-E4ED-47731C42FA3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593672" y="3556574"/>
            <a:ext cx="2802466" cy="190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7DB17DF-E731-EC4A-996C-F9D4FC9D8A87}"/>
              </a:ext>
            </a:extLst>
          </p:cNvPr>
          <p:cNvSpPr/>
          <p:nvPr/>
        </p:nvSpPr>
        <p:spPr>
          <a:xfrm>
            <a:off x="5882472" y="2364890"/>
            <a:ext cx="45719" cy="4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EF059F-14DA-1037-D86A-8ADB4CD08AD7}"/>
              </a:ext>
            </a:extLst>
          </p:cNvPr>
          <p:cNvSpPr/>
          <p:nvPr/>
        </p:nvSpPr>
        <p:spPr>
          <a:xfrm>
            <a:off x="9336871" y="934023"/>
            <a:ext cx="2057400" cy="1430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enemy</a:t>
            </a:r>
          </a:p>
          <a:p>
            <a:pPr algn="ctr"/>
            <a:r>
              <a:rPr lang="en-US" dirty="0"/>
              <a:t>(Initialize battle)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F083B1A-DB1A-903D-1540-C28F2A4995FA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6593672" y="1649457"/>
            <a:ext cx="2743199" cy="190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DDA064A-009E-53AB-5828-8984C3F2D26E}"/>
              </a:ext>
            </a:extLst>
          </p:cNvPr>
          <p:cNvCxnSpPr/>
          <p:nvPr/>
        </p:nvCxnSpPr>
        <p:spPr>
          <a:xfrm>
            <a:off x="3240872" y="3200399"/>
            <a:ext cx="1236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843B852-E179-484A-D0A5-D99ACC316633}"/>
              </a:ext>
            </a:extLst>
          </p:cNvPr>
          <p:cNvCxnSpPr/>
          <p:nvPr/>
        </p:nvCxnSpPr>
        <p:spPr>
          <a:xfrm flipH="1">
            <a:off x="3283205" y="3886199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869CCFB-4FF8-0827-1A41-999137611BF6}"/>
              </a:ext>
            </a:extLst>
          </p:cNvPr>
          <p:cNvSpPr/>
          <p:nvPr/>
        </p:nvSpPr>
        <p:spPr>
          <a:xfrm>
            <a:off x="935822" y="2841140"/>
            <a:ext cx="2057400" cy="1430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  <a:endParaRPr lang="ru-RU" dirty="0"/>
          </a:p>
        </p:txBody>
      </p:sp>
      <p:pic>
        <p:nvPicPr>
          <p:cNvPr id="6146" name="Picture 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492C1286-C42A-B407-C5BE-ED9665EA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63" y="260777"/>
            <a:ext cx="1040004" cy="10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1AC8BA76-35EB-421D-54D2-4451F414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420" y="2090546"/>
            <a:ext cx="1040004" cy="10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FDD27535-0BA6-EA5F-E8A5-560DAF4C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63" y="4050455"/>
            <a:ext cx="1040004" cy="10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C3ADAFC2-9943-17E2-86C6-105DA8F5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1" y="4790923"/>
            <a:ext cx="599071" cy="599071"/>
          </a:xfrm>
          <a:prstGeom prst="rect">
            <a:avLst/>
          </a:prstGeom>
          <a:noFill/>
          <a:effectLst>
            <a:outerShdw blurRad="63500" dist="50800" dir="5400000" sx="104000" sy="104000" algn="ctr" rotWithShape="0">
              <a:srgbClr val="000000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reative Brand Agency Birmingham | Digital, Advertising &amp; Design | Plan B">
            <a:extLst>
              <a:ext uri="{FF2B5EF4-FFF2-40B4-BE49-F238E27FC236}">
                <a16:creationId xmlns:a16="http://schemas.microsoft.com/office/drawing/2014/main" id="{89D13C7B-EEE2-3C54-2E17-EDB0E3A1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2000"/>
                    </a14:imgEffect>
                    <a14:imgEffect>
                      <a14:colorTemperature colorTemp="1500"/>
                    </a14:imgEffect>
                    <a14:imgEffect>
                      <a14:saturation sat="281000"/>
                    </a14:imgEffect>
                    <a14:imgEffect>
                      <a14:brightnessContrast bright="1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2" y="5497403"/>
            <a:ext cx="599072" cy="599072"/>
          </a:xfrm>
          <a:prstGeom prst="rect">
            <a:avLst/>
          </a:prstGeom>
          <a:noFill/>
          <a:effectLst>
            <a:outerShdw blurRad="63500" dist="50800" dir="5400000" sx="104000" sy="104000" algn="ctr" rotWithShape="0">
              <a:srgbClr val="000000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Знак вопроса в круге – Бесплатные иконки: интерфейс">
            <a:extLst>
              <a:ext uri="{FF2B5EF4-FFF2-40B4-BE49-F238E27FC236}">
                <a16:creationId xmlns:a16="http://schemas.microsoft.com/office/drawing/2014/main" id="{5A836D86-5F83-7691-F44A-5356F0FA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0" y="6172200"/>
            <a:ext cx="599072" cy="599072"/>
          </a:xfrm>
          <a:prstGeom prst="rect">
            <a:avLst/>
          </a:prstGeom>
          <a:noFill/>
          <a:effectLst>
            <a:outerShdw blurRad="63500" dist="50800" dir="5400000" sx="104000" sy="104000" algn="ctr" rotWithShape="0">
              <a:srgbClr val="000000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3F8CA9-2328-24AD-0CD6-EE5E119F24CB}"/>
              </a:ext>
            </a:extLst>
          </p:cNvPr>
          <p:cNvSpPr txBox="1"/>
          <p:nvPr/>
        </p:nvSpPr>
        <p:spPr>
          <a:xfrm>
            <a:off x="1095270" y="4905793"/>
            <a:ext cx="289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Most done in this course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C4889-DB25-2DB8-D820-7452413D054B}"/>
              </a:ext>
            </a:extLst>
          </p:cNvPr>
          <p:cNvSpPr txBox="1"/>
          <p:nvPr/>
        </p:nvSpPr>
        <p:spPr>
          <a:xfrm>
            <a:off x="1095270" y="5612273"/>
            <a:ext cx="375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done, in iteration and beta test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8F10CB-B1EE-BE3E-127A-2E397185BF9E}"/>
              </a:ext>
            </a:extLst>
          </p:cNvPr>
          <p:cNvSpPr txBox="1"/>
          <p:nvPr/>
        </p:nvSpPr>
        <p:spPr>
          <a:xfrm>
            <a:off x="1114180" y="6287070"/>
            <a:ext cx="375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 hypothesis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8" descr="Знак вопроса в круге – Бесплатные иконки: интерфейс">
            <a:extLst>
              <a:ext uri="{FF2B5EF4-FFF2-40B4-BE49-F238E27FC236}">
                <a16:creationId xmlns:a16="http://schemas.microsoft.com/office/drawing/2014/main" id="{4A13EF9C-171B-77DA-7090-204B76CB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8" y="2330130"/>
            <a:ext cx="837101" cy="837101"/>
          </a:xfrm>
          <a:prstGeom prst="rect">
            <a:avLst/>
          </a:prstGeom>
          <a:noFill/>
          <a:effectLst>
            <a:outerShdw blurRad="63500" dist="50800" dir="5400000" sx="104000" sy="104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reative Brand Agency Birmingham | Digital, Advertising &amp; Design | Plan B">
            <a:extLst>
              <a:ext uri="{FF2B5EF4-FFF2-40B4-BE49-F238E27FC236}">
                <a16:creationId xmlns:a16="http://schemas.microsoft.com/office/drawing/2014/main" id="{C472AB3B-1742-C5B6-4D33-C547F2DE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2000"/>
                    </a14:imgEffect>
                    <a14:imgEffect>
                      <a14:colorTemperature colorTemp="1500"/>
                    </a14:imgEffect>
                    <a14:imgEffect>
                      <a14:saturation sat="281000"/>
                    </a14:imgEffect>
                    <a14:imgEffect>
                      <a14:brightnessContrast bright="1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07" y="456392"/>
            <a:ext cx="895995" cy="895995"/>
          </a:xfrm>
          <a:prstGeom prst="rect">
            <a:avLst/>
          </a:prstGeom>
          <a:noFill/>
          <a:effectLst>
            <a:outerShdw blurRad="63500" dist="50800" dir="5400000" sx="104000" sy="104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reative Brand Agency Birmingham | Digital, Advertising &amp; Design | Plan B">
            <a:extLst>
              <a:ext uri="{FF2B5EF4-FFF2-40B4-BE49-F238E27FC236}">
                <a16:creationId xmlns:a16="http://schemas.microsoft.com/office/drawing/2014/main" id="{4222BD24-0BAB-18EB-EBD7-FFDC3FB1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2000"/>
                    </a14:imgEffect>
                    <a14:imgEffect>
                      <a14:colorTemperature colorTemp="1500"/>
                    </a14:imgEffect>
                    <a14:imgEffect>
                      <a14:saturation sat="281000"/>
                    </a14:imgEffect>
                    <a14:imgEffect>
                      <a14:brightnessContrast bright="1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07" y="2418608"/>
            <a:ext cx="895995" cy="895995"/>
          </a:xfrm>
          <a:prstGeom prst="rect">
            <a:avLst/>
          </a:prstGeom>
          <a:noFill/>
          <a:effectLst>
            <a:outerShdw blurRad="63500" dist="50800" dir="5400000" sx="104000" sy="104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8810CC-02E5-CDD4-6D24-D559D0612CF6}"/>
              </a:ext>
            </a:extLst>
          </p:cNvPr>
          <p:cNvSpPr txBox="1"/>
          <p:nvPr/>
        </p:nvSpPr>
        <p:spPr>
          <a:xfrm>
            <a:off x="379178" y="150927"/>
            <a:ext cx="4903593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A2C55CB-0084-A974-0F0A-0EF611D6811B}"/>
              </a:ext>
            </a:extLst>
          </p:cNvPr>
          <p:cNvCxnSpPr>
            <a:cxnSpLocks/>
          </p:cNvCxnSpPr>
          <p:nvPr/>
        </p:nvCxnSpPr>
        <p:spPr>
          <a:xfrm>
            <a:off x="1861301" y="100469"/>
            <a:ext cx="0" cy="71184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7BCCB208-B3D3-88B3-E743-AF12863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69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6508F-F4A6-75FD-E631-5A56F9C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29842-8FA2-14C0-CC34-F72F89F5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78E956-C130-5EE4-2C5F-E319229B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CF4E9-A2AC-49A1-33DB-85CDF6A9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1FEFE-3D4A-1BA2-0AE4-2397E57C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1" y="1557495"/>
            <a:ext cx="11203912" cy="49353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&amp; Restore data to Atlas Cluster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Read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Schema Script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Schema Model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methods 1/2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methods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Index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pipelines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implementation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7A04A-0546-1027-2025-782C1665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37C7D-9B05-5422-369C-9F22258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2337" y="648947"/>
            <a:ext cx="6254547" cy="1947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9028E-FB1C-8105-EB12-F224CB07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766" y="2906979"/>
            <a:ext cx="10428947" cy="3951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8D9F43-8D9F-12F5-7932-8EBB5E11F10D}"/>
              </a:ext>
            </a:extLst>
          </p:cNvPr>
          <p:cNvSpPr txBox="1"/>
          <p:nvPr/>
        </p:nvSpPr>
        <p:spPr>
          <a:xfrm>
            <a:off x="2222359" y="20974"/>
            <a:ext cx="7747279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 &amp; Restore data to Atlas Cluster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B2014-8786-189E-16F0-6E721C7E12A4}"/>
              </a:ext>
            </a:extLst>
          </p:cNvPr>
          <p:cNvSpPr txBox="1"/>
          <p:nvPr/>
        </p:nvSpPr>
        <p:spPr>
          <a:xfrm>
            <a:off x="5161782" y="1356254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 from localhost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29833-58B9-A8AE-1A31-7B4C5943FE79}"/>
              </a:ext>
            </a:extLst>
          </p:cNvPr>
          <p:cNvSpPr txBox="1"/>
          <p:nvPr/>
        </p:nvSpPr>
        <p:spPr>
          <a:xfrm>
            <a:off x="5459682" y="4882490"/>
            <a:ext cx="1902209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to Atlas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E3CD73A-E707-F377-0FE1-3D451F97932E}"/>
              </a:ext>
            </a:extLst>
          </p:cNvPr>
          <p:cNvCxnSpPr/>
          <p:nvPr/>
        </p:nvCxnSpPr>
        <p:spPr>
          <a:xfrm>
            <a:off x="5161782" y="1356254"/>
            <a:ext cx="0" cy="425119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2BAE2A-2403-CD8B-13C2-10B34C16C7C9}"/>
              </a:ext>
            </a:extLst>
          </p:cNvPr>
          <p:cNvCxnSpPr/>
          <p:nvPr/>
        </p:nvCxnSpPr>
        <p:spPr>
          <a:xfrm>
            <a:off x="5459682" y="4882490"/>
            <a:ext cx="0" cy="425119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9974DD8-2BC2-A9A4-9E5A-198C9F3C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79B357F-0C56-742B-CDF2-BC5C64E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207" y="3180016"/>
            <a:ext cx="309824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143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update_one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unset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.{}'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item_index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update_one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7905AA-311E-1175-723B-687B0252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31" y="1247345"/>
            <a:ext cx="2901630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143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update_one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push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EC43E9-8D22-CABF-E950-B6D4DD2E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0" y="1339678"/>
            <a:ext cx="335615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143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Battle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insert_one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inserted_id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697D6D-8689-6E84-65B0-32748676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31" y="3364682"/>
            <a:ext cx="29073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143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enemy_hp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battle.get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enemy_hp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-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enemy_hp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enemy_hp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Battle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update_one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battle.get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enemy_hp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enemy_hp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23484D-E167-13FC-CD82-CB2BD5E7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0" y="3089277"/>
            <a:ext cx="441792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270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Enemy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find_one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enemy_id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enemy_sql_id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enemy_hp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282E8-B545-2433-797F-853632F62E10}"/>
              </a:ext>
            </a:extLst>
          </p:cNvPr>
          <p:cNvSpPr txBox="1"/>
          <p:nvPr/>
        </p:nvSpPr>
        <p:spPr>
          <a:xfrm>
            <a:off x="1256043" y="82912"/>
            <a:ext cx="3466681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25105CB-3025-C400-CE66-06202FE5144C}"/>
              </a:ext>
            </a:extLst>
          </p:cNvPr>
          <p:cNvCxnSpPr>
            <a:cxnSpLocks/>
          </p:cNvCxnSpPr>
          <p:nvPr/>
        </p:nvCxnSpPr>
        <p:spPr>
          <a:xfrm>
            <a:off x="4722724" y="82912"/>
            <a:ext cx="0" cy="584775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EA0675-4DB1-214D-98C1-4896CE54A073}"/>
              </a:ext>
            </a:extLst>
          </p:cNvPr>
          <p:cNvSpPr txBox="1"/>
          <p:nvPr/>
        </p:nvSpPr>
        <p:spPr>
          <a:xfrm>
            <a:off x="8494381" y="2779906"/>
            <a:ext cx="276128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Player’s items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CFCCE-8A8F-15D4-2564-4580A835CAEA}"/>
              </a:ext>
            </a:extLst>
          </p:cNvPr>
          <p:cNvSpPr txBox="1"/>
          <p:nvPr/>
        </p:nvSpPr>
        <p:spPr>
          <a:xfrm>
            <a:off x="4967238" y="847235"/>
            <a:ext cx="2411605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Enemy hp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F209A-7CDC-849E-4E34-4D3F3F4E799D}"/>
              </a:ext>
            </a:extLst>
          </p:cNvPr>
          <p:cNvSpPr txBox="1"/>
          <p:nvPr/>
        </p:nvSpPr>
        <p:spPr>
          <a:xfrm>
            <a:off x="120581" y="2694650"/>
            <a:ext cx="200967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Enemy hp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3CBF7-6886-D1B9-11D2-A70407328990}"/>
              </a:ext>
            </a:extLst>
          </p:cNvPr>
          <p:cNvSpPr txBox="1"/>
          <p:nvPr/>
        </p:nvSpPr>
        <p:spPr>
          <a:xfrm>
            <a:off x="120580" y="942322"/>
            <a:ext cx="2009671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Battle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30BE2F24-CC44-634F-16DE-5FF6DC557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207" y="1247345"/>
            <a:ext cx="309824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508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db.get_collection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insert_one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9531F92D-D51F-A502-4EE0-C6394D3B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4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961F01-0E0C-E611-1416-F13D11E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287771"/>
          </a:xfrm>
          <a:prstGeom prst="rect">
            <a:avLst/>
          </a:prstGeom>
          <a:effectLst>
            <a:outerShdw blurRad="1143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F978F-BC18-C93E-14F1-80324B6896A9}"/>
              </a:ext>
            </a:extLst>
          </p:cNvPr>
          <p:cNvSpPr txBox="1"/>
          <p:nvPr/>
        </p:nvSpPr>
        <p:spPr>
          <a:xfrm>
            <a:off x="180868" y="3037128"/>
            <a:ext cx="3377157" cy="584775"/>
          </a:xfrm>
          <a:prstGeom prst="rect">
            <a:avLst/>
          </a:prstGeom>
          <a:noFill/>
          <a:effectLst>
            <a:outerShdw dist="127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Read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92EA0E0-4BD1-CA18-0FB6-3C6659FE777C}"/>
              </a:ext>
            </a:extLst>
          </p:cNvPr>
          <p:cNvCxnSpPr>
            <a:cxnSpLocks/>
          </p:cNvCxnSpPr>
          <p:nvPr/>
        </p:nvCxnSpPr>
        <p:spPr>
          <a:xfrm>
            <a:off x="2612569" y="3037128"/>
            <a:ext cx="0" cy="58477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8424B80D-9FEF-F82E-9E90-99F35D78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813" y="2421574"/>
            <a:ext cx="800595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25400"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@read_only.route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'/image/&lt;pid&gt;'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'GET'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read_only_db.get_collection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find_one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)}).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response.headers.set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'Content-Type'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jpeg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response.headers.set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'Content-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Disposition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attachment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'%s.jpg'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D481F1-E460-0F91-205D-94AF68E2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7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71F9B11B-9DA2-1AA1-0BEA-6BCAAB14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1512"/>
            <a:ext cx="7606602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pymongo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pymongo.MongoClient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mongodb+srv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://tx:X6imY@cluster0.dkt5fwz.mongodb.net/?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retryWrites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true&amp;w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majority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client.get_database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herocode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validator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'$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jsonSchema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required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properties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db.Images.find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({})))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validationLevel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moderate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collMod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Ability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collMod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Enemy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collMod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249C965-55C6-6E55-C963-A242FF75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91" y="-87347"/>
            <a:ext cx="8380325" cy="714041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279400" dist="35921" dir="2700000" sx="101000" sy="101000" algn="ctr" rotWithShape="0">
              <a:schemeClr val="tx1">
                <a:alpha val="82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pymongo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pymongo.MongoClient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mongodb+srv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://txx:w92CkX6imY@cluster0.dkt5fwz.mongodb.net/?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retryWrites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true&amp;w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majority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client.get_database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herocode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validator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'$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jsonSchema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required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abilities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properties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abilities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array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ability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ability.get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db.Ability.find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({})))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array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bsonType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objectId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db.Item.find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({})))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validationLevel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moderate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collMod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'Player'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1AE7A-D7C4-771D-649B-D806129B625B}"/>
              </a:ext>
            </a:extLst>
          </p:cNvPr>
          <p:cNvSpPr txBox="1"/>
          <p:nvPr/>
        </p:nvSpPr>
        <p:spPr>
          <a:xfrm>
            <a:off x="305480" y="28474"/>
            <a:ext cx="2725426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Script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0D69922-B4A4-D1EB-0EED-44B8628621B6}"/>
              </a:ext>
            </a:extLst>
          </p:cNvPr>
          <p:cNvCxnSpPr>
            <a:cxnSpLocks/>
          </p:cNvCxnSpPr>
          <p:nvPr/>
        </p:nvCxnSpPr>
        <p:spPr>
          <a:xfrm>
            <a:off x="225094" y="235488"/>
            <a:ext cx="0" cy="71184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24D244-46DA-66B6-1B87-43106F11B508}"/>
              </a:ext>
            </a:extLst>
          </p:cNvPr>
          <p:cNvSpPr txBox="1"/>
          <p:nvPr/>
        </p:nvSpPr>
        <p:spPr>
          <a:xfrm>
            <a:off x="867848" y="5376461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images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52667-1B73-0201-744B-D7783EF50591}"/>
              </a:ext>
            </a:extLst>
          </p:cNvPr>
          <p:cNvSpPr txBox="1"/>
          <p:nvPr/>
        </p:nvSpPr>
        <p:spPr>
          <a:xfrm>
            <a:off x="8314452" y="5376461"/>
            <a:ext cx="34119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Player’s Items &amp; Abilities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167E11EA-2FE0-BD1D-FE7C-F7A6E45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77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DCFCEDE-B7B6-7DD1-798F-0F454BA0F1F1}"/>
              </a:ext>
            </a:extLst>
          </p:cNvPr>
          <p:cNvSpPr/>
          <p:nvPr/>
        </p:nvSpPr>
        <p:spPr>
          <a:xfrm>
            <a:off x="97118" y="3803455"/>
            <a:ext cx="1886552" cy="316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_id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80D16C0-D0D4-DE1A-B0BE-E232F70C84FA}"/>
              </a:ext>
            </a:extLst>
          </p:cNvPr>
          <p:cNvSpPr/>
          <p:nvPr/>
        </p:nvSpPr>
        <p:spPr>
          <a:xfrm>
            <a:off x="97118" y="4112847"/>
            <a:ext cx="1886552" cy="316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Binary data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00F195-172B-1D9A-DD47-C67E806570C0}"/>
              </a:ext>
            </a:extLst>
          </p:cNvPr>
          <p:cNvSpPr/>
          <p:nvPr/>
        </p:nvSpPr>
        <p:spPr>
          <a:xfrm>
            <a:off x="97118" y="2747210"/>
            <a:ext cx="1886552" cy="1058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Images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84E03D-D904-8005-8E9C-5D613AD1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71" y="333833"/>
            <a:ext cx="8217646" cy="6495134"/>
          </a:xfrm>
          <a:prstGeom prst="rect">
            <a:avLst/>
          </a:prstGeom>
        </p:spPr>
      </p:pic>
      <p:sp>
        <p:nvSpPr>
          <p:cNvPr id="5" name="AutoShape 2" descr="Lock скачать бесплатно - Символ Компьютерные Иконки Замочком - замки">
            <a:extLst>
              <a:ext uri="{FF2B5EF4-FFF2-40B4-BE49-F238E27FC236}">
                <a16:creationId xmlns:a16="http://schemas.microsoft.com/office/drawing/2014/main" id="{4D45FE39-5924-4530-1E39-7BA54013D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 descr="Замок – Бесплатные иконки: безопасность">
            <a:extLst>
              <a:ext uri="{FF2B5EF4-FFF2-40B4-BE49-F238E27FC236}">
                <a16:creationId xmlns:a16="http://schemas.microsoft.com/office/drawing/2014/main" id="{961D66EF-E6B4-D87B-AA56-C54C394D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50" y="3125786"/>
            <a:ext cx="796413" cy="796413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6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Замок – Бесплатные иконки: безопасность">
            <a:extLst>
              <a:ext uri="{FF2B5EF4-FFF2-40B4-BE49-F238E27FC236}">
                <a16:creationId xmlns:a16="http://schemas.microsoft.com/office/drawing/2014/main" id="{A3AE0F08-F9F2-8F47-C646-AFAF8CCD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27" y="4897364"/>
            <a:ext cx="796413" cy="796413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6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Картина пейзаж в рамке – Бесплатные иконки: искусство">
            <a:extLst>
              <a:ext uri="{FF2B5EF4-FFF2-40B4-BE49-F238E27FC236}">
                <a16:creationId xmlns:a16="http://schemas.microsoft.com/office/drawing/2014/main" id="{651C5B2E-35EA-7461-F25A-1239D339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2" y="2773205"/>
            <a:ext cx="407022" cy="4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6A53B6-DD6E-2228-20A9-8552B21DAD9C}"/>
              </a:ext>
            </a:extLst>
          </p:cNvPr>
          <p:cNvCxnSpPr>
            <a:cxnSpLocks/>
            <a:stCxn id="7178" idx="3"/>
          </p:cNvCxnSpPr>
          <p:nvPr/>
        </p:nvCxnSpPr>
        <p:spPr>
          <a:xfrm flipV="1">
            <a:off x="553934" y="1969477"/>
            <a:ext cx="1928009" cy="10072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6223260-5D87-DA70-7A63-0DD1C09C678E}"/>
              </a:ext>
            </a:extLst>
          </p:cNvPr>
          <p:cNvCxnSpPr>
            <a:stCxn id="7178" idx="3"/>
          </p:cNvCxnSpPr>
          <p:nvPr/>
        </p:nvCxnSpPr>
        <p:spPr>
          <a:xfrm>
            <a:off x="553934" y="2976716"/>
            <a:ext cx="4545501" cy="29417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A4F2F80-7361-7727-F2E0-F89A19FC781A}"/>
              </a:ext>
            </a:extLst>
          </p:cNvPr>
          <p:cNvCxnSpPr/>
          <p:nvPr/>
        </p:nvCxnSpPr>
        <p:spPr>
          <a:xfrm>
            <a:off x="553934" y="2976716"/>
            <a:ext cx="4545501" cy="11431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Замок – Бесплатные иконки: безопасность">
            <a:extLst>
              <a:ext uri="{FF2B5EF4-FFF2-40B4-BE49-F238E27FC236}">
                <a16:creationId xmlns:a16="http://schemas.microsoft.com/office/drawing/2014/main" id="{97D6D92A-68AE-8078-6C3B-6197E840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64" y="2976716"/>
            <a:ext cx="298140" cy="298140"/>
          </a:xfrm>
          <a:prstGeom prst="rect">
            <a:avLst/>
          </a:prstGeom>
          <a:noFill/>
          <a:effectLst>
            <a:outerShdw dist="254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F603BA5-0BD4-EFA5-85E5-FE22FB94FF1B}"/>
              </a:ext>
            </a:extLst>
          </p:cNvPr>
          <p:cNvCxnSpPr>
            <a:cxnSpLocks/>
            <a:stCxn id="7174" idx="2"/>
          </p:cNvCxnSpPr>
          <p:nvPr/>
        </p:nvCxnSpPr>
        <p:spPr>
          <a:xfrm flipV="1">
            <a:off x="5084257" y="3429000"/>
            <a:ext cx="3708051" cy="49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E4E0DB5-61C9-48D6-4CA2-CE0FF5B48341}"/>
              </a:ext>
            </a:extLst>
          </p:cNvPr>
          <p:cNvCxnSpPr>
            <a:stCxn id="6" idx="2"/>
          </p:cNvCxnSpPr>
          <p:nvPr/>
        </p:nvCxnSpPr>
        <p:spPr>
          <a:xfrm flipV="1">
            <a:off x="5099434" y="5184949"/>
            <a:ext cx="3692874" cy="508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E22A58-741A-4B48-E7DB-58E7DE701965}"/>
              </a:ext>
            </a:extLst>
          </p:cNvPr>
          <p:cNvSpPr txBox="1"/>
          <p:nvPr/>
        </p:nvSpPr>
        <p:spPr>
          <a:xfrm>
            <a:off x="4190086" y="29033"/>
            <a:ext cx="3929815" cy="584775"/>
          </a:xfrm>
          <a:prstGeom prst="rect">
            <a:avLst/>
          </a:prstGeom>
          <a:noFill/>
          <a:effectLst>
            <a:outerShdw dist="127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Schema Model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841BB4-348E-4476-39CB-1D232F3715E4}"/>
              </a:ext>
            </a:extLst>
          </p:cNvPr>
          <p:cNvCxnSpPr>
            <a:cxnSpLocks/>
          </p:cNvCxnSpPr>
          <p:nvPr/>
        </p:nvCxnSpPr>
        <p:spPr>
          <a:xfrm flipH="1">
            <a:off x="5779613" y="613808"/>
            <a:ext cx="75076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A98041C2-8169-F155-70F7-DCF52F5F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1F1F1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4EF310-807E-8A75-CF49-B3194B21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53" y="5529458"/>
            <a:ext cx="2390775" cy="14763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9BC17B-31D4-9755-EADA-4EF9BE6C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2240"/>
            <a:ext cx="12362592" cy="80085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95623F-1319-B5B6-65E0-FEA4EFFF7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4" y="5591174"/>
            <a:ext cx="3267075" cy="10572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FA854EF9-3A5F-9B90-4A9E-39446143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591" y="29187"/>
            <a:ext cx="6260123" cy="429348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db.ItemPlayer.aggregate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lookup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from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localField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foreignField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lookup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from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localField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item_id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foreignField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unwind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item_id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sum_increment_damage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ItemData.increment.damage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damage_unit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ItemData.increment.damage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7B641-6AF2-F3F3-BE7A-80AEFB1BFD05}"/>
              </a:ext>
            </a:extLst>
          </p:cNvPr>
          <p:cNvSpPr txBox="1"/>
          <p:nvPr/>
        </p:nvSpPr>
        <p:spPr>
          <a:xfrm>
            <a:off x="202796" y="629009"/>
            <a:ext cx="4150495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methods 1/2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E3524E0-527A-46B8-ABD4-7FB6A35D166D}"/>
              </a:ext>
            </a:extLst>
          </p:cNvPr>
          <p:cNvCxnSpPr>
            <a:cxnSpLocks/>
          </p:cNvCxnSpPr>
          <p:nvPr/>
        </p:nvCxnSpPr>
        <p:spPr>
          <a:xfrm>
            <a:off x="4443727" y="565473"/>
            <a:ext cx="0" cy="71184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21D107-DFDA-5454-C3D3-267A3325B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753" y="5514974"/>
            <a:ext cx="4638675" cy="113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8BED28-8BE6-5B5D-D9E1-95B6B8D1D8BC}"/>
              </a:ext>
            </a:extLst>
          </p:cNvPr>
          <p:cNvSpPr txBox="1"/>
          <p:nvPr/>
        </p:nvSpPr>
        <p:spPr>
          <a:xfrm>
            <a:off x="938186" y="5262636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3EBF-CA98-9AE0-5248-0086C0D991BD}"/>
              </a:ext>
            </a:extLst>
          </p:cNvPr>
          <p:cNvSpPr txBox="1"/>
          <p:nvPr/>
        </p:nvSpPr>
        <p:spPr>
          <a:xfrm>
            <a:off x="5130926" y="5233563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40428-DC18-435B-7C09-8D461C04DD8D}"/>
              </a:ext>
            </a:extLst>
          </p:cNvPr>
          <p:cNvSpPr txBox="1"/>
          <p:nvPr/>
        </p:nvSpPr>
        <p:spPr>
          <a:xfrm>
            <a:off x="8910218" y="5234635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Response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C0592A13-A23C-6983-B0E3-BBEFB97E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1F1F1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B97B641-6AF2-F3F3-BE7A-80AEFB1BFD05}"/>
              </a:ext>
            </a:extLst>
          </p:cNvPr>
          <p:cNvSpPr txBox="1"/>
          <p:nvPr/>
        </p:nvSpPr>
        <p:spPr>
          <a:xfrm>
            <a:off x="202796" y="629009"/>
            <a:ext cx="4150495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methods 2/2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E3524E0-527A-46B8-ABD4-7FB6A35D166D}"/>
              </a:ext>
            </a:extLst>
          </p:cNvPr>
          <p:cNvCxnSpPr>
            <a:cxnSpLocks/>
          </p:cNvCxnSpPr>
          <p:nvPr/>
        </p:nvCxnSpPr>
        <p:spPr>
          <a:xfrm>
            <a:off x="4443727" y="565473"/>
            <a:ext cx="0" cy="71184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8BED28-8BE6-5B5D-D9E1-95B6B8D1D8BC}"/>
              </a:ext>
            </a:extLst>
          </p:cNvPr>
          <p:cNvSpPr txBox="1"/>
          <p:nvPr/>
        </p:nvSpPr>
        <p:spPr>
          <a:xfrm>
            <a:off x="938186" y="5262636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3EBF-CA98-9AE0-5248-0086C0D991BD}"/>
              </a:ext>
            </a:extLst>
          </p:cNvPr>
          <p:cNvSpPr txBox="1"/>
          <p:nvPr/>
        </p:nvSpPr>
        <p:spPr>
          <a:xfrm>
            <a:off x="5130926" y="5233563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40428-DC18-435B-7C09-8D461C04DD8D}"/>
              </a:ext>
            </a:extLst>
          </p:cNvPr>
          <p:cNvSpPr txBox="1"/>
          <p:nvPr/>
        </p:nvSpPr>
        <p:spPr>
          <a:xfrm>
            <a:off x="8910218" y="5234635"/>
            <a:ext cx="2498010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BFDA5-D089-9BDD-1E7B-7E58B0E2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89" y="629009"/>
            <a:ext cx="640458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635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player_id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item_id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sum_increment_damage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ItemData.increment.damage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sum_decrement_damage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ItemData.decrement.damage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damage_unit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ItemData.increment.damage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sum_increment_hp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ItemData.increment.hp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sum_decrement_hp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ItemData.decrement.hp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82790E-046C-DE3E-5448-B8A9C501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6" y="5639991"/>
            <a:ext cx="3116269" cy="1178000"/>
          </a:xfrm>
          <a:prstGeom prst="rect">
            <a:avLst/>
          </a:prstGeom>
          <a:effectLst>
            <a:outerShdw blurRad="63500" dist="50800" dir="5400000" algn="ctr" rotWithShape="0">
              <a:schemeClr val="tx1"/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3B8AE2-7F55-A581-2807-9394F115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4102"/>
            <a:ext cx="12192000" cy="1407036"/>
          </a:xfrm>
          <a:prstGeom prst="rect">
            <a:avLst/>
          </a:prstGeom>
          <a:effectLst>
            <a:outerShdw blurRad="63500" dist="50800" dir="5400000" algn="ctr" rotWithShape="0">
              <a:schemeClr val="tx1"/>
            </a:outerShdw>
          </a:effec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849DAE-046D-657B-C91A-E88D67CDC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835" y="5611869"/>
            <a:ext cx="2390775" cy="1171575"/>
          </a:xfrm>
          <a:prstGeom prst="rect">
            <a:avLst/>
          </a:prstGeom>
          <a:effectLst>
            <a:outerShdw blurRad="63500" dist="50800" dir="5400000" algn="ctr" rotWithShape="0">
              <a:schemeClr val="tx1"/>
            </a:outerShdw>
          </a:effec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D730724-1EBE-6844-EEE0-A0830A265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881" y="5611869"/>
            <a:ext cx="4733925" cy="1133475"/>
          </a:xfrm>
          <a:prstGeom prst="rect">
            <a:avLst/>
          </a:prstGeom>
          <a:effectLst>
            <a:outerShdw blurRad="63500" dist="50800" dir="5400000" algn="ctr" rotWithShape="0">
              <a:schemeClr val="tx1"/>
            </a:outerShdw>
          </a:effectLst>
        </p:spPr>
      </p:pic>
      <p:sp>
        <p:nvSpPr>
          <p:cNvPr id="28" name="Номер слайда 27">
            <a:extLst>
              <a:ext uri="{FF2B5EF4-FFF2-40B4-BE49-F238E27FC236}">
                <a16:creationId xmlns:a16="http://schemas.microsoft.com/office/drawing/2014/main" id="{C9103EFE-2E6C-D6D4-DF5A-0143960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05E7-EC25-4A1B-A626-2DC3E6BB2E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30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2017</Words>
  <Application>Microsoft Office PowerPoint</Application>
  <PresentationFormat>Широкоэкранный</PresentationFormat>
  <Paragraphs>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Times New Roman</vt:lpstr>
      <vt:lpstr>Тема Office</vt:lpstr>
      <vt:lpstr>Final project NoSQL</vt:lpstr>
      <vt:lpstr>Outline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NoSQL</dc:title>
  <dc:creator>Nikita Mordvintsev</dc:creator>
  <cp:lastModifiedBy>Nikita Mordvintsev</cp:lastModifiedBy>
  <cp:revision>144</cp:revision>
  <dcterms:created xsi:type="dcterms:W3CDTF">2023-02-22T14:51:00Z</dcterms:created>
  <dcterms:modified xsi:type="dcterms:W3CDTF">2023-02-23T01:05:29Z</dcterms:modified>
</cp:coreProperties>
</file>