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7"/>
    <p:restoredTop sz="94565"/>
  </p:normalViewPr>
  <p:slideViewPr>
    <p:cSldViewPr snapToGrid="0">
      <p:cViewPr varScale="1">
        <p:scale>
          <a:sx n="73" d="100"/>
          <a:sy n="73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17015-7FCA-194E-81B6-7131A34F5F90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87BA2-C12E-F14A-AF63-B739CE93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0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6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84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1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7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3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61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13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6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90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6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5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E94338-1E4A-846B-34CA-9B628A26C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YOLOCODE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CE8A1-F5B4-6146-3485-5D8CEC699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314235"/>
            <a:ext cx="6479629" cy="1475177"/>
          </a:xfrm>
        </p:spPr>
        <p:txBody>
          <a:bodyPr>
            <a:normAutofit/>
          </a:bodyPr>
          <a:lstStyle/>
          <a:p>
            <a:r>
              <a:rPr lang="en-US" dirty="0" err="1"/>
              <a:t>Miken</a:t>
            </a:r>
            <a:r>
              <a:rPr lang="en-US" dirty="0"/>
              <a:t> Melvin(Front End Developer)</a:t>
            </a:r>
          </a:p>
          <a:p>
            <a:r>
              <a:rPr lang="en-US" dirty="0" err="1"/>
              <a:t>Tuncer</a:t>
            </a:r>
            <a:r>
              <a:rPr lang="en-US" dirty="0"/>
              <a:t> Schmidt(</a:t>
            </a:r>
            <a:r>
              <a:rPr lang="en-US" dirty="0" err="1"/>
              <a:t>BackEnd</a:t>
            </a:r>
            <a:r>
              <a:rPr lang="en-US" dirty="0"/>
              <a:t> Developer)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F11E7-AE0A-F1C1-084F-117F50D14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73" r="38214"/>
          <a:stretch/>
        </p:blipFill>
        <p:spPr>
          <a:xfrm>
            <a:off x="0" y="120390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74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B837D-264F-A88D-5763-D9AD6ADC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357" y="770890"/>
            <a:ext cx="5995137" cy="12689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Updated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2D1C-073D-042B-D9F8-A0335211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357" y="2160016"/>
            <a:ext cx="5995137" cy="360121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YOLOCODE website will be a great innovation for anyone WHO wants to be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part of the computer science world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are willing to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 for help and get active.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E7ABA-2B84-4D91-A75B-430E54E78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59" y="1934412"/>
            <a:ext cx="4334439" cy="2250574"/>
          </a:xfrm>
          <a:prstGeom prst="rect">
            <a:avLst/>
          </a:prstGeom>
        </p:spPr>
      </p:pic>
      <p:grpSp>
        <p:nvGrpSpPr>
          <p:cNvPr id="21" name="Group 11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18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140E-4D85-E184-81E0-E04DB4B9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TimeLine</a:t>
            </a:r>
          </a:p>
        </p:txBody>
      </p:sp>
      <p:pic>
        <p:nvPicPr>
          <p:cNvPr id="35" name="Content Placeholder 34" descr="Chart, bar chart&#10;&#10;Description automatically generated">
            <a:extLst>
              <a:ext uri="{FF2B5EF4-FFF2-40B4-BE49-F238E27FC236}">
                <a16:creationId xmlns:a16="http://schemas.microsoft.com/office/drawing/2014/main" id="{30216E5C-0748-D4E8-C268-70FE4E3EF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149" y="2160588"/>
            <a:ext cx="6879840" cy="3600450"/>
          </a:xfrm>
        </p:spPr>
      </p:pic>
    </p:spTree>
    <p:extLst>
      <p:ext uri="{BB962C8B-B14F-4D97-AF65-F5344CB8AC3E}">
        <p14:creationId xmlns:p14="http://schemas.microsoft.com/office/powerpoint/2010/main" val="33535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3109-216B-23E9-E8AC-D2777AD1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and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A1E4-45F8-C012-826E-CDCFB7D6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Html</a:t>
            </a:r>
          </a:p>
          <a:p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Express</a:t>
            </a:r>
          </a:p>
          <a:p>
            <a:r>
              <a:rPr lang="en-US" dirty="0"/>
              <a:t>Nodejs</a:t>
            </a:r>
          </a:p>
          <a:p>
            <a:r>
              <a:rPr lang="en-US" dirty="0"/>
              <a:t>Yarn</a:t>
            </a:r>
          </a:p>
          <a:p>
            <a:r>
              <a:rPr lang="en-US" dirty="0"/>
              <a:t>Firebase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4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28FF-3B23-34CF-DB56-7EDEDA19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9F1B-ACBC-C753-7914-F27827ADA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Kick Off</a:t>
            </a:r>
          </a:p>
          <a:p>
            <a:r>
              <a:rPr lang="en-US" dirty="0"/>
              <a:t>UI Design : Login and Sign up pages were completed</a:t>
            </a:r>
          </a:p>
          <a:p>
            <a:r>
              <a:rPr lang="en-US" dirty="0"/>
              <a:t>Accurate timing for project</a:t>
            </a:r>
          </a:p>
          <a:p>
            <a:r>
              <a:rPr lang="en-US" dirty="0"/>
              <a:t>Everything on progress</a:t>
            </a:r>
          </a:p>
          <a:p>
            <a:r>
              <a:rPr lang="en-US" dirty="0"/>
              <a:t>Firebase was added instead of </a:t>
            </a:r>
            <a:r>
              <a:rPr lang="en-US" dirty="0" err="1"/>
              <a:t>Mongodb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0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093B-6FB4-52D0-036F-CF1A58A3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3C650-AE59-599D-8638-E56F91192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Sign Up and Login Pages were created</a:t>
            </a:r>
          </a:p>
          <a:p>
            <a:r>
              <a:rPr lang="en-US" dirty="0"/>
              <a:t>While creating these two pages, firebase authentication method was used.</a:t>
            </a:r>
          </a:p>
          <a:p>
            <a:r>
              <a:rPr lang="en-US" dirty="0"/>
              <a:t>Firebase Auth was added to our projects and code will be shown during presentation.</a:t>
            </a:r>
          </a:p>
          <a:p>
            <a:r>
              <a:rPr lang="en-US" dirty="0"/>
              <a:t>In addition to that react frameworks were added to project </a:t>
            </a:r>
          </a:p>
          <a:p>
            <a:pPr marL="0" indent="0">
              <a:buNone/>
            </a:pPr>
            <a:r>
              <a:rPr lang="en-US" dirty="0"/>
              <a:t>Many different imports are done especially react side </a:t>
            </a:r>
            <a:r>
              <a:rPr lang="en-US" dirty="0" err="1"/>
              <a:t>e.g</a:t>
            </a:r>
            <a:r>
              <a:rPr lang="en-US" dirty="0"/>
              <a:t> redux, component, styled-components etc.</a:t>
            </a:r>
          </a:p>
          <a:p>
            <a:pPr marL="0" indent="0">
              <a:buNone/>
            </a:pPr>
            <a:r>
              <a:rPr lang="en-US" dirty="0"/>
              <a:t>Necessary photos were added as background image but can be changed.</a:t>
            </a:r>
          </a:p>
          <a:p>
            <a:pPr marL="0" indent="0">
              <a:buNone/>
            </a:pPr>
            <a:r>
              <a:rPr lang="en-US" dirty="0"/>
              <a:t>Click functions were added to projects. Authentication method is still not decided but most probably it will be email and password and then necessary implementations will be done for authentication</a:t>
            </a:r>
          </a:p>
          <a:p>
            <a:pPr marL="0" indent="0">
              <a:buNone/>
            </a:pPr>
            <a:r>
              <a:rPr lang="en-US" dirty="0"/>
              <a:t>Necessary </a:t>
            </a:r>
            <a:r>
              <a:rPr lang="en-US" dirty="0" err="1"/>
              <a:t>css</a:t>
            </a:r>
            <a:r>
              <a:rPr lang="en-US" dirty="0"/>
              <a:t> and html specifications were included but we will make it more professional</a:t>
            </a:r>
          </a:p>
          <a:p>
            <a:pPr marL="0" indent="0">
              <a:buNone/>
            </a:pPr>
            <a:r>
              <a:rPr lang="en-US" dirty="0" err="1"/>
              <a:t>Miken</a:t>
            </a:r>
            <a:r>
              <a:rPr lang="en-US" dirty="0"/>
              <a:t> and </a:t>
            </a:r>
            <a:r>
              <a:rPr lang="en-US" dirty="0" err="1"/>
              <a:t>Tuncer</a:t>
            </a:r>
            <a:r>
              <a:rPr lang="en-US" dirty="0"/>
              <a:t> prepared UI design together</a:t>
            </a:r>
          </a:p>
        </p:txBody>
      </p:sp>
    </p:spTree>
    <p:extLst>
      <p:ext uri="{BB962C8B-B14F-4D97-AF65-F5344CB8AC3E}">
        <p14:creationId xmlns:p14="http://schemas.microsoft.com/office/powerpoint/2010/main" val="218448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ACF0-CB08-6376-12DC-1E3E61C4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B902-C3E2-5F85-AB7F-7F0F35E4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Redux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Firebase</a:t>
            </a:r>
          </a:p>
          <a:p>
            <a:r>
              <a:rPr lang="en-US" dirty="0"/>
              <a:t>React-component</a:t>
            </a:r>
          </a:p>
          <a:p>
            <a:r>
              <a:rPr lang="en-US" dirty="0"/>
              <a:t>React-redux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2738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_2SEEDS">
      <a:dk1>
        <a:srgbClr val="000000"/>
      </a:dk1>
      <a:lt1>
        <a:srgbClr val="FFFFFF"/>
      </a:lt1>
      <a:dk2>
        <a:srgbClr val="41242B"/>
      </a:dk2>
      <a:lt2>
        <a:srgbClr val="E2E8E7"/>
      </a:lt2>
      <a:accent1>
        <a:srgbClr val="EB4E73"/>
      </a:accent1>
      <a:accent2>
        <a:srgbClr val="EE6EC2"/>
      </a:accent2>
      <a:accent3>
        <a:srgbClr val="EE856E"/>
      </a:accent3>
      <a:accent4>
        <a:srgbClr val="33B980"/>
      </a:accent4>
      <a:accent5>
        <a:srgbClr val="38B3B2"/>
      </a:accent5>
      <a:accent6>
        <a:srgbClr val="4EABEB"/>
      </a:accent6>
      <a:hlink>
        <a:srgbClr val="568F81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221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Neue Haas Grotesk Text Pro</vt:lpstr>
      <vt:lpstr>PunchcardVTI</vt:lpstr>
      <vt:lpstr>YOLOCODE</vt:lpstr>
      <vt:lpstr>Updated Vision</vt:lpstr>
      <vt:lpstr>TimeLine</vt:lpstr>
      <vt:lpstr>Languages and Frameworks</vt:lpstr>
      <vt:lpstr>Tasks</vt:lpstr>
      <vt:lpstr>Details of Task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YOLOCODE</dc:title>
  <dc:creator>Schmidt, Tuncer</dc:creator>
  <cp:lastModifiedBy>Schmidt, Tuncer</cp:lastModifiedBy>
  <cp:revision>6</cp:revision>
  <dcterms:created xsi:type="dcterms:W3CDTF">2022-09-02T06:02:06Z</dcterms:created>
  <dcterms:modified xsi:type="dcterms:W3CDTF">2022-10-13T02:45:01Z</dcterms:modified>
</cp:coreProperties>
</file>