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1" r:id="rId6"/>
    <p:sldId id="262" r:id="rId7"/>
    <p:sldId id="263" r:id="rId8"/>
    <p:sldId id="264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EA55-1A93-1847-22F5-FC5CAB0E8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696FD-955D-4F95-0A61-FB03B3443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682D-0BD4-C053-C210-C79EE21A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2672D-22A6-3E6E-9796-6D021C49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7C35A-86B2-F945-ED33-F72D0D83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83557-26E1-6338-AAB2-49D5DC5C4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E8CA4-A07F-8ACB-B6F0-A53B1C858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B2291-F1BC-87E1-7CE0-01213D0C2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606E2-6DC6-77D3-C7CB-03CA3F61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D113-1FD5-E2FF-72CD-9871881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4A40C-BB12-643A-7238-19F46D03E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A1BC64-D0F6-FEBF-C5E9-0AD75B6B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410EA-1930-DA5B-242F-C1B5EBDF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5B93F-A645-A133-4071-72EB5DAF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6B68B-0660-9147-E65A-99501382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12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3E21-2CB1-30C5-41E8-B454A6FB7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C6AD4-6749-9E42-4694-61ADD556C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1A9E-9CA4-848A-68ED-7E2097D9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F1DE0-DAB3-7872-410D-80682CDB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D296C-E713-932D-8636-BB35CCC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44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01DF-B6A3-5B8C-B770-DE97C9E3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44AD6-6708-276F-92BC-46A36853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F1D35-B619-98F8-6482-78B065C7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33D23-0DB3-A6E6-659C-99BD1A64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D546-CC34-8381-26E2-12C4BAB2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F7DB-B8CE-0F31-8856-1EAEBFF20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C2FA6-4F40-4BDC-03A0-ED5D05130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B7F19-9962-0B3F-88EF-313E922F4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AB69F-BD14-33E4-A2CA-58CE5BC0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F47A-40C8-AAB3-7BFB-32DFFC23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B3F8-C685-49C2-89C9-ADC6B297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0333-4702-D818-8F24-BEE7A6C1E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43C7D-6BF2-7072-0E99-7C700A6C2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7CA0D-93AF-E1E9-2630-F22B76A60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2D92C-D389-CEA8-9509-1346510FF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E0ACC-E4BB-D226-A2B3-3E6F50CE30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52333-E222-6EF7-0270-638BF76A6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8E4FF7-4445-8C95-C6CE-CC9E38C1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2FF64-50E8-9E64-1EA0-11EBF4CC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0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FE1BE-BDA7-1AD4-53A4-C12AA98D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E7120-084D-F919-D7B1-0397FF31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BEC52-2F35-B5D8-B3E5-7DA8C5D7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2AA56-BCBF-9703-836D-FC70F122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6CFC0-A400-5C42-82A5-D7B10963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44EB6-F9FE-878F-4A1C-E0CBFC33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C1E6-5E66-4C30-2524-582C8088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9C31-21AE-EA99-5050-232D5179E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D11A-5455-0FDF-1E1B-46C0D5610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02D045-2716-6ADE-6F60-E33A9152E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9EA36-DC45-57B1-D008-64E329E7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53D43-E69E-E989-9F84-94C2EE67F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55957-ED47-F0C1-16E0-C8168F21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7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0260-5D23-6554-6574-7ACFF47B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0DCFF-F4DE-A871-CF27-A13FA100F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EA758-F126-B191-408B-BE7886721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ED71F-B0C1-F1D2-246F-7E1AA8D16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E6659-91C9-5974-5BF7-C22B1BFF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0BC77-A760-5C30-F02B-18C59DE18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C0D711-B9AB-CC4F-AEC3-ADE618A09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273F9-A692-5869-EC7C-1CC5AE96C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6B44C-A11F-0736-8597-7846F74B3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CE9B1-D6AC-4C9F-A619-57FDD147F2EA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3273D-3D32-7EA5-4AC6-59E075A64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6053-272E-089B-5FBC-72871813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A98BA-9C2C-440E-9B9B-4BFB714E4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1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C5D0E-9DFD-46C0-19E3-10D0037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4449"/>
          </a:xfrm>
          <a:solidFill>
            <a:srgbClr val="66CCFF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INFORMATION SYSTEM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TEDDY AKUMU</a:t>
            </a:r>
            <a:br>
              <a:rPr lang="en-US" dirty="0"/>
            </a:br>
            <a:br>
              <a:rPr lang="en-US" dirty="0"/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April 2025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CEMA SOFTWARE ENGINEERING INTERN TASK</a:t>
            </a:r>
          </a:p>
        </p:txBody>
      </p:sp>
    </p:spTree>
    <p:extLst>
      <p:ext uri="{BB962C8B-B14F-4D97-AF65-F5344CB8AC3E}">
        <p14:creationId xmlns:p14="http://schemas.microsoft.com/office/powerpoint/2010/main" val="77481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253A-369E-923A-6702-B1925AB8EA3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BD84-CE91-E229-C9AC-1CA4F6792A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View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94ADA-A2AB-72F4-A3CB-93B8CA03C7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Example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8910ED-FCA0-5D7C-4D1E-39DE9A0B3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928" y="2577107"/>
            <a:ext cx="4342872" cy="2848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0B0BA5-A1D9-04B3-1853-ED1AC0CD9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96267"/>
            <a:ext cx="5466961" cy="34100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24601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933966-A89B-3E2B-94F3-1FC3716EBF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FB0CE-12BE-5D23-A8BF-BF8FF8A2494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successfully supports healthcare client management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easily scale with backend integration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  <a:p>
            <a:pPr marL="2400300" lvl="4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User Roles</a:t>
            </a:r>
          </a:p>
          <a:p>
            <a:pPr marL="2400300" lvl="4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Database Storage</a:t>
            </a:r>
          </a:p>
          <a:p>
            <a:pPr marL="2400300" lvl="4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detailed client health records</a:t>
            </a:r>
          </a:p>
        </p:txBody>
      </p:sp>
    </p:spTree>
    <p:extLst>
      <p:ext uri="{BB962C8B-B14F-4D97-AF65-F5344CB8AC3E}">
        <p14:creationId xmlns:p14="http://schemas.microsoft.com/office/powerpoint/2010/main" val="224327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96DC-EF33-330B-C72B-B866191F525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90C86-7938-F690-C60E-1C6D27490A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web-based application to manage clients and health programs.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doctors/ users to:</a:t>
            </a:r>
          </a:p>
          <a:p>
            <a:pPr marL="2857500" lvl="5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Health Programs</a:t>
            </a:r>
          </a:p>
          <a:p>
            <a:pPr marL="2857500" lvl="5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new clients in the system</a:t>
            </a:r>
          </a:p>
          <a:p>
            <a:pPr marL="2857500" lvl="5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Clients in one or more programs</a:t>
            </a:r>
          </a:p>
          <a:p>
            <a:pPr marL="2857500" lvl="5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for clients in a list of registered clients</a:t>
            </a:r>
          </a:p>
          <a:p>
            <a:pPr marL="2857500" lvl="5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profile of clients and programs they are enrolled in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external systems retrieving client via an API</a:t>
            </a:r>
          </a:p>
        </p:txBody>
      </p:sp>
    </p:spTree>
    <p:extLst>
      <p:ext uri="{BB962C8B-B14F-4D97-AF65-F5344CB8AC3E}">
        <p14:creationId xmlns:p14="http://schemas.microsoft.com/office/powerpoint/2010/main" val="219825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2F573-BF0A-DC24-E98A-94A0A92CA7A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FD186F-2B4A-91B5-CFB8-F49A333F74B5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providers need an efficient system to manage client health data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 are slow and error-prone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integrate with other systems easily via APIs</a:t>
            </a:r>
          </a:p>
        </p:txBody>
      </p:sp>
    </p:spTree>
    <p:extLst>
      <p:ext uri="{BB962C8B-B14F-4D97-AF65-F5344CB8AC3E}">
        <p14:creationId xmlns:p14="http://schemas.microsoft.com/office/powerpoint/2010/main" val="399645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BFFF-E436-5A08-4B60-2A58E40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9F820-A46E-6619-BE6A-5248598C667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and scalable web application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client and program data efficiently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 clean user interface for doctors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RESTful API to expose client data</a:t>
            </a:r>
          </a:p>
        </p:txBody>
      </p:sp>
    </p:spTree>
    <p:extLst>
      <p:ext uri="{BB962C8B-B14F-4D97-AF65-F5344CB8AC3E}">
        <p14:creationId xmlns:p14="http://schemas.microsoft.com/office/powerpoint/2010/main" val="15850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1008-A818-34DF-3EF1-930A49C442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C1B8D-1CBF-55AE-A00C-F6FF0F960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rgbClr val="66CCFF"/>
          </a:solidFill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0" indent="0" algn="ctr">
              <a:buNone/>
            </a:pPr>
            <a:endParaRPr lang="en-US" dirty="0"/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Responsive web interface; Html,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REST API endpoints, Python(Flask)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JSON-based structure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Fetch API for calling backend</a:t>
            </a:r>
            <a:endParaRPr 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LocalStorage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client simulation</a:t>
            </a:r>
            <a:endParaRPr lang="en-US" sz="24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58CE3-A2E1-8212-9844-1622D2257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3987801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912FB1-EFA6-DCF5-F529-125D533A97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2084" y="2389239"/>
            <a:ext cx="4581832" cy="3496672"/>
          </a:xfrm>
          <a:prstGeom prst="rect">
            <a:avLst/>
          </a:prstGeom>
          <a:solidFill>
            <a:srgbClr val="66CCFF"/>
          </a:solidFill>
        </p:spPr>
      </p:pic>
    </p:spTree>
    <p:extLst>
      <p:ext uri="{BB962C8B-B14F-4D97-AF65-F5344CB8AC3E}">
        <p14:creationId xmlns:p14="http://schemas.microsoft.com/office/powerpoint/2010/main" val="39867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882F-9EBB-1BE1-2E03-57DB54201E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B4346-2641-83A8-2FDD-7E91009D8F8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Health Programs – e.g., TB, HIV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New Clients – add demographic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 Clients in Programs – one or multiple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Clients – list, filter, 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Client Profile – including all enrollments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Endpoint – expose client data externally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41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DDDC-B1FD-9CBB-DC4F-B484D229310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EXPOSURE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CCFAA-4A8E-A209-4420-B9A03D47248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66CCFF"/>
          </a:solidFill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 built to expose client information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external retrieval of: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Age, Gender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Programs  and time Enrolled</a:t>
            </a:r>
          </a:p>
          <a:p>
            <a:pPr marL="13716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3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Endpoint:</a:t>
            </a:r>
          </a:p>
          <a:p>
            <a:pPr marL="1371600" lvl="3" indent="0">
              <a:buNone/>
            </a:pPr>
            <a:r>
              <a:rPr lang="en-US" dirty="0"/>
              <a:t>			GET /clients/{id}/profile</a:t>
            </a:r>
          </a:p>
        </p:txBody>
      </p:sp>
    </p:spTree>
    <p:extLst>
      <p:ext uri="{BB962C8B-B14F-4D97-AF65-F5344CB8AC3E}">
        <p14:creationId xmlns:p14="http://schemas.microsoft.com/office/powerpoint/2010/main" val="423292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D049-32FE-5E23-509C-EA97E988A7F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50123-59CE-CCD8-2E52-58216EA34B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A075D1-1D6E-1272-4D88-978ACAD6B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9794" y="1825625"/>
            <a:ext cx="4894006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creation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EC19E-F460-290C-B214-28C8CB4A6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30246"/>
            <a:ext cx="5474111" cy="38467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7386B9-41F1-6A36-92CB-0FDEBCC87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374" y="2324523"/>
            <a:ext cx="3477110" cy="38581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453367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23F08-CCF0-24D1-77A4-24303B67AAC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713D-DB8D-DABF-0DB9-49345FAD5D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Registration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D5A26-8F60-D731-41D6-48491D8F94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BAFE83-5E80-AE89-888B-F2A740F5C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818" y="2338470"/>
            <a:ext cx="4907982" cy="3952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DB6E96-2150-3509-5D0B-5F3D631F0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576" y="2647546"/>
            <a:ext cx="3924848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320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HEALTH INFORMATION SYSTEM   TEDDY AKUMU  26TH April 2025  CEMA SOFTWARE ENGINEERING INTERN TASK</vt:lpstr>
      <vt:lpstr>PROJECT OVERVIEW</vt:lpstr>
      <vt:lpstr>PROBLEM STATEMENT</vt:lpstr>
      <vt:lpstr>APPROACH</vt:lpstr>
      <vt:lpstr>SYSTEM DESIGN</vt:lpstr>
      <vt:lpstr>KEY FEATURES</vt:lpstr>
      <vt:lpstr>API EXPOSURE</vt:lpstr>
      <vt:lpstr>DEMO SCREENSHOTS</vt:lpstr>
      <vt:lpstr>DEMO SCREENSHOTS</vt:lpstr>
      <vt:lpstr>DEMO SCREENSHOTS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Teddy Akumu</dc:creator>
  <cp:lastModifiedBy>Teddy Akumu</cp:lastModifiedBy>
  <cp:revision>1</cp:revision>
  <dcterms:created xsi:type="dcterms:W3CDTF">2025-04-26T18:29:05Z</dcterms:created>
  <dcterms:modified xsi:type="dcterms:W3CDTF">2025-04-26T20:23:22Z</dcterms:modified>
</cp:coreProperties>
</file>