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0" r:id="rId5"/>
    <p:sldId id="262" r:id="rId6"/>
    <p:sldId id="267" r:id="rId7"/>
    <p:sldId id="266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78A2A-AE81-450A-E1C4-03EB1FF2590A}" v="217" dt="2024-02-25T22:26:40.489"/>
    <p1510:client id="{9BFAA726-17FE-49A1-A635-6E6A93DFFC6E}" v="77" dt="2024-02-26T22:30:48.951"/>
    <p1510:client id="{DD07028C-EA6D-DE4B-9349-33D502C64B0B}" v="201" dt="2024-02-25T22:28:45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6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4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97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4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84E67C-47E0-074B-B900-6F3758D5BE0C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2E992AE-2041-7A43-8EF0-8C7897B07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6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3EB2-61E9-F7A0-D215-2C6CF059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Movie Recommender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EDAFE-5A75-A2C9-697A-7BA6F1A1C1DB}"/>
              </a:ext>
            </a:extLst>
          </p:cNvPr>
          <p:cNvSpPr txBox="1"/>
          <p:nvPr/>
        </p:nvSpPr>
        <p:spPr>
          <a:xfrm>
            <a:off x="5108027" y="1454706"/>
            <a:ext cx="331075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/>
              <a:t>IST - 736</a:t>
            </a:r>
          </a:p>
          <a:p>
            <a:endParaRPr lang="en-US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05780-B945-8E43-3538-931252DD0A93}"/>
              </a:ext>
            </a:extLst>
          </p:cNvPr>
          <p:cNvSpPr txBox="1"/>
          <p:nvPr/>
        </p:nvSpPr>
        <p:spPr>
          <a:xfrm>
            <a:off x="3520966" y="-819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94CD3-F3A8-14FD-90DC-6EF9448F7DEF}"/>
              </a:ext>
            </a:extLst>
          </p:cNvPr>
          <p:cNvSpPr txBox="1"/>
          <p:nvPr/>
        </p:nvSpPr>
        <p:spPr>
          <a:xfrm>
            <a:off x="5108027" y="4205979"/>
            <a:ext cx="4403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Gianni Conde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Sahil </a:t>
            </a:r>
            <a:r>
              <a:rPr lang="en-US" sz="2000" err="1">
                <a:solidFill>
                  <a:schemeClr val="tx1"/>
                </a:solidFill>
              </a:rPr>
              <a:t>Nanavaty</a:t>
            </a: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Sana Khan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683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E55A-114B-5772-B545-B4A8F00F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64AF-BC17-5B68-2726-C416288D2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Naïve Bayes</a:t>
            </a:r>
          </a:p>
          <a:p>
            <a:r>
              <a:rPr lang="en-US" dirty="0">
                <a:solidFill>
                  <a:schemeClr val="bg1"/>
                </a:solidFill>
              </a:rPr>
              <a:t>K Means Clustering</a:t>
            </a:r>
          </a:p>
          <a:p>
            <a:r>
              <a:rPr lang="en-US" dirty="0">
                <a:solidFill>
                  <a:schemeClr val="bg1"/>
                </a:solidFill>
              </a:rPr>
              <a:t>Random Forest </a:t>
            </a:r>
          </a:p>
          <a:p>
            <a:r>
              <a:rPr lang="en-US" dirty="0">
                <a:solidFill>
                  <a:schemeClr val="bg1"/>
                </a:solidFill>
              </a:rPr>
              <a:t>SVM </a:t>
            </a:r>
          </a:p>
        </p:txBody>
      </p:sp>
    </p:spTree>
    <p:extLst>
      <p:ext uri="{BB962C8B-B14F-4D97-AF65-F5344CB8AC3E}">
        <p14:creationId xmlns:p14="http://schemas.microsoft.com/office/powerpoint/2010/main" val="1766638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7F45-135E-7C87-8AA6-7564EC05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C84-00FF-1221-A382-B40E82F4A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220" y="-946761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IMDB Source Data – pulled from Kaggle</a:t>
            </a:r>
          </a:p>
          <a:p>
            <a:r>
              <a:rPr lang="en-US">
                <a:solidFill>
                  <a:schemeClr val="bg1"/>
                </a:solidFill>
              </a:rPr>
              <a:t>16 separate CSV files – one for each genre </a:t>
            </a:r>
          </a:p>
          <a:p>
            <a:r>
              <a:rPr lang="en-US">
                <a:solidFill>
                  <a:schemeClr val="bg1"/>
                </a:solidFill>
              </a:rPr>
              <a:t>CSV files were combined into one data frame</a:t>
            </a:r>
          </a:p>
          <a:p>
            <a:r>
              <a:rPr lang="en-US">
                <a:solidFill>
                  <a:schemeClr val="bg1"/>
                </a:solidFill>
              </a:rPr>
              <a:t>368,300 rows &amp; 15 columns 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BC34562-88BE-2353-C62E-AEDF83E31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582" y="3023114"/>
            <a:ext cx="3163083" cy="2920487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9F5BFB0-85BE-E462-17FC-B62C109B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824" y="3024212"/>
            <a:ext cx="2299107" cy="29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59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68D6-01E9-C7C5-8D67-05D673C0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Data prep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D2A4A3-F3BE-C099-06DE-891586853D2E}"/>
              </a:ext>
            </a:extLst>
          </p:cNvPr>
          <p:cNvSpPr txBox="1">
            <a:spLocks/>
          </p:cNvSpPr>
          <p:nvPr/>
        </p:nvSpPr>
        <p:spPr>
          <a:xfrm>
            <a:off x="6441989" y="-2"/>
            <a:ext cx="4816392" cy="3968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Checked for null values in description, title columns</a:t>
            </a:r>
          </a:p>
          <a:p>
            <a:r>
              <a:rPr lang="en-US" dirty="0">
                <a:solidFill>
                  <a:schemeClr val="bg1"/>
                </a:solidFill>
              </a:rPr>
              <a:t>Removed duplicate values from data frame based on description </a:t>
            </a:r>
          </a:p>
          <a:p>
            <a:r>
              <a:rPr lang="en-US" dirty="0">
                <a:solidFill>
                  <a:schemeClr val="bg1"/>
                </a:solidFill>
              </a:rPr>
              <a:t>Over half the movies were left and used in a </a:t>
            </a:r>
            <a:r>
              <a:rPr lang="en-US">
                <a:solidFill>
                  <a:schemeClr val="bg1"/>
                </a:solidFill>
              </a:rPr>
              <a:t>new data frame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8EC1B-4261-236F-C2F6-886C17D1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318" y="3428999"/>
            <a:ext cx="24257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38B2-2DC7-EA5C-11E8-1EA4316B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Count of Movies per genre </a:t>
            </a:r>
          </a:p>
        </p:txBody>
      </p:sp>
      <p:pic>
        <p:nvPicPr>
          <p:cNvPr id="5" name="Content Placeholder 4" descr="A graph with blue bars&#10;&#10;Description automatically generated">
            <a:extLst>
              <a:ext uri="{FF2B5EF4-FFF2-40B4-BE49-F238E27FC236}">
                <a16:creationId xmlns:a16="http://schemas.microsoft.com/office/drawing/2014/main" id="{32321E24-B8C7-D470-3CA2-633968768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8227" y="1892260"/>
            <a:ext cx="6259522" cy="3384075"/>
          </a:xfrm>
        </p:spPr>
      </p:pic>
    </p:spTree>
    <p:extLst>
      <p:ext uri="{BB962C8B-B14F-4D97-AF65-F5344CB8AC3E}">
        <p14:creationId xmlns:p14="http://schemas.microsoft.com/office/powerpoint/2010/main" val="348080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38B2-2DC7-EA5C-11E8-1EA4316B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Ratings Per Genre</a:t>
            </a:r>
          </a:p>
        </p:txBody>
      </p:sp>
      <p:pic>
        <p:nvPicPr>
          <p:cNvPr id="4" name="Picture 3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08422F0D-F78A-B5BC-80B1-E915BE20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18" y="1444753"/>
            <a:ext cx="6435065" cy="45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38B2-2DC7-EA5C-11E8-1EA4316B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/>
              <a:t>Revenue per genre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AFBB67-2575-4F5A-96CF-CD2EB02A1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green bars&#10;&#10;Description automatically generated">
            <a:extLst>
              <a:ext uri="{FF2B5EF4-FFF2-40B4-BE49-F238E27FC236}">
                <a16:creationId xmlns:a16="http://schemas.microsoft.com/office/drawing/2014/main" id="{671DCC97-623E-9E39-B554-655D82D4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238" y="1479531"/>
            <a:ext cx="6827107" cy="35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4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E38B2-2DC7-EA5C-11E8-1EA4316B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Top 20 Grossing Movies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0980C0A-D09E-EA0E-711D-7191E48D7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666944"/>
            <a:ext cx="6257544" cy="52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3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4B-6138-33A9-9D9C-C60C5B90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5" y="769545"/>
            <a:ext cx="3276367" cy="3263119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Word Clouds</a:t>
            </a:r>
          </a:p>
        </p:txBody>
      </p:sp>
      <p:pic>
        <p:nvPicPr>
          <p:cNvPr id="20" name="Picture 19" descr="A word cloud with text&#10;&#10;Description automatically generated">
            <a:extLst>
              <a:ext uri="{FF2B5EF4-FFF2-40B4-BE49-F238E27FC236}">
                <a16:creationId xmlns:a16="http://schemas.microsoft.com/office/drawing/2014/main" id="{80177E66-3A55-DD9E-E4E8-F6AFF031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70" y="920140"/>
            <a:ext cx="3480487" cy="1873611"/>
          </a:xfrm>
          <a:prstGeom prst="rect">
            <a:avLst/>
          </a:prstGeom>
          <a:ln>
            <a:noFill/>
          </a:ln>
        </p:spPr>
      </p:pic>
      <p:pic>
        <p:nvPicPr>
          <p:cNvPr id="26" name="Picture 25" descr="A word cloud with text&#10;&#10;Description automatically generated">
            <a:extLst>
              <a:ext uri="{FF2B5EF4-FFF2-40B4-BE49-F238E27FC236}">
                <a16:creationId xmlns:a16="http://schemas.microsoft.com/office/drawing/2014/main" id="{0A953914-29AD-7C36-9D17-F8045A9C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79" y="920140"/>
            <a:ext cx="3480487" cy="1873612"/>
          </a:xfrm>
          <a:prstGeom prst="rect">
            <a:avLst/>
          </a:prstGeom>
          <a:ln>
            <a:noFill/>
          </a:ln>
        </p:spPr>
      </p:pic>
      <p:pic>
        <p:nvPicPr>
          <p:cNvPr id="27" name="Picture 26" descr="A word cloud with text&#10;&#10;Description automatically generated">
            <a:extLst>
              <a:ext uri="{FF2B5EF4-FFF2-40B4-BE49-F238E27FC236}">
                <a16:creationId xmlns:a16="http://schemas.microsoft.com/office/drawing/2014/main" id="{6185420C-9DA3-3B08-ACC9-313A1B5B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271" y="3535654"/>
            <a:ext cx="3480487" cy="1894205"/>
          </a:xfrm>
          <a:prstGeom prst="rect">
            <a:avLst/>
          </a:prstGeom>
          <a:ln>
            <a:noFill/>
          </a:ln>
        </p:spPr>
      </p:pic>
      <p:pic>
        <p:nvPicPr>
          <p:cNvPr id="28" name="Picture 27" descr="A word cloud with text&#10;&#10;Description automatically generated">
            <a:extLst>
              <a:ext uri="{FF2B5EF4-FFF2-40B4-BE49-F238E27FC236}">
                <a16:creationId xmlns:a16="http://schemas.microsoft.com/office/drawing/2014/main" id="{72AFF312-E1E4-D6A9-2658-ED0C15741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4379" y="3535654"/>
            <a:ext cx="3542271" cy="189420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74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A460-6771-819C-DFA3-409E1CA9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Potential Issues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6F35-618F-20A9-B389-0A355371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Multiple genres per movie</a:t>
            </a:r>
          </a:p>
          <a:p>
            <a:r>
              <a:rPr lang="en-US" dirty="0">
                <a:solidFill>
                  <a:schemeClr val="bg1"/>
                </a:solidFill>
              </a:rPr>
              <a:t>Features may cross over between genres 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8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{5657F0BD-43E5-FE40-942A-DAD631BF69CE}tf10001120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Movie Recommender</vt:lpstr>
      <vt:lpstr>Data source</vt:lpstr>
      <vt:lpstr>Data prep</vt:lpstr>
      <vt:lpstr>Count of Movies per genre </vt:lpstr>
      <vt:lpstr>Ratings Per Genre</vt:lpstr>
      <vt:lpstr>Revenue per genre</vt:lpstr>
      <vt:lpstr>Top 20 Grossing Movies</vt:lpstr>
      <vt:lpstr>Word Clouds</vt:lpstr>
      <vt:lpstr>Potential Issues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Recommender</dc:title>
  <dc:creator>Gozi Nwabeke</dc:creator>
  <cp:revision>46</cp:revision>
  <dcterms:created xsi:type="dcterms:W3CDTF">2024-02-25T19:39:47Z</dcterms:created>
  <dcterms:modified xsi:type="dcterms:W3CDTF">2024-02-27T00:27:35Z</dcterms:modified>
</cp:coreProperties>
</file>