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16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175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38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95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84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531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59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29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43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46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8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107D6-291A-8349-9E66-7209940613DE}" type="datetimeFigureOut">
              <a:rPr kumimoji="1" lang="zh-CN" altLang="en-US" smtClean="0"/>
              <a:t>8/5/16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86852-9C2F-F34A-B77C-8E4C3A823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22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132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</dc:creator>
  <cp:lastModifiedBy>He</cp:lastModifiedBy>
  <cp:revision>1</cp:revision>
  <dcterms:created xsi:type="dcterms:W3CDTF">2016-08-05T17:08:49Z</dcterms:created>
  <dcterms:modified xsi:type="dcterms:W3CDTF">2016-08-05T17:09:10Z</dcterms:modified>
</cp:coreProperties>
</file>