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16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175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38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95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84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531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59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29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43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46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684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22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mtClean="0"/>
              <a:t>Hello!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132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Hello!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</dc:creator>
  <cp:lastModifiedBy>He</cp:lastModifiedBy>
  <cp:revision>2</cp:revision>
  <dcterms:created xsi:type="dcterms:W3CDTF">2016-08-05T17:08:49Z</dcterms:created>
  <dcterms:modified xsi:type="dcterms:W3CDTF">2016-08-05T17:12:22Z</dcterms:modified>
</cp:coreProperties>
</file>