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aleway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Raleway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Medium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0fdd61e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0fdd61e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0fdd61ef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0fdd61ef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fdd61e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fdd61e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0fdd61e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0fdd61e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черным и белым ящиком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4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18181B"/>
                </a:solidFill>
              </a:rPr>
              <a:t>Тестирование белого ящика</a:t>
            </a:r>
            <a:endParaRPr sz="206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Главная цель этого процесса – проверка кода, тестирование как внутренней структуры, так и дизайна. Тестировщики могут видеть код на этой стадии, поэтому, этот метод имеет ряд других названий, таких как открытое тестирование или проверка кода.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54">
                <a:solidFill>
                  <a:srgbClr val="18181B"/>
                </a:solidFill>
              </a:rPr>
              <a:t>Тестирование белого ящика предполагает поиск и улучшение следующих моментов:</a:t>
            </a:r>
            <a:endParaRPr sz="24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456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ct val="100000"/>
              <a:buFont typeface="Raleway Medium"/>
              <a:buChar char="-"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Нерабочих или неоптимизированных участков кода</a:t>
            </a:r>
            <a:endParaRPr sz="1950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456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ct val="100000"/>
              <a:buFont typeface="Raleway Medium"/>
              <a:buChar char="-"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Потеря безопасности</a:t>
            </a:r>
            <a:endParaRPr sz="1950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456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ct val="100000"/>
              <a:buFont typeface="Raleway Medium"/>
              <a:buChar char="-"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Рабочие процессы и сценарии ввода</a:t>
            </a:r>
            <a:endParaRPr sz="1950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456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ct val="100000"/>
              <a:buFont typeface="Raleway Medium"/>
              <a:buChar char="-"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Условные процессы</a:t>
            </a:r>
            <a:endParaRPr sz="1950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456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ct val="100000"/>
              <a:buFont typeface="Raleway Medium"/>
              <a:buChar char="-"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Неправильное функционирование объектов</a:t>
            </a:r>
            <a:endParaRPr sz="1950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456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ct val="100000"/>
              <a:buFont typeface="Raleway Medium"/>
              <a:buChar char="-"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Некорректное отображения информации.</a:t>
            </a:r>
            <a:endParaRPr sz="1950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18181B"/>
                </a:solidFill>
              </a:rPr>
              <a:t>Тестирование черного ящика</a:t>
            </a:r>
            <a:endParaRPr sz="206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50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Во время тестирования черного ящика, специалист не знает наверняка, что за продукт он тестирует. Внутренняя структура, приложение и дизайн остаются неизвестными для тестировщика. Тесты, как правило, функциональны. Веб-страницы изучаются с использованием браузера, вводом некоторых данных и при анализе полученных данных.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18181B"/>
                </a:solidFill>
                <a:latin typeface="Arial"/>
                <a:ea typeface="Arial"/>
                <a:cs typeface="Arial"/>
                <a:sym typeface="Arial"/>
              </a:rPr>
              <a:t>Подходы к разработке алгоритмов тестирования черного ящика бывают следующие: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22150"/>
            <a:ext cx="7688700" cy="25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12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ts val="1772"/>
              <a:buFont typeface="Raleway Medium"/>
              <a:buChar char="-"/>
            </a:pPr>
            <a:r>
              <a:rPr lang="ru" sz="1771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</a:t>
            </a:r>
            <a:r>
              <a:rPr lang="ru" sz="1771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</a:t>
            </a:r>
            <a:r>
              <a:rPr lang="ru" sz="1771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ичинно-следственные (определение случаев и их воздействия на систему)</a:t>
            </a:r>
            <a:endParaRPr sz="1771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112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ts val="1772"/>
              <a:buFont typeface="Raleway Medium"/>
              <a:buChar char="-"/>
            </a:pPr>
            <a:r>
              <a:rPr lang="ru" sz="1771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Анализ крайних значений (определение границ ввода)</a:t>
            </a:r>
            <a:endParaRPr sz="1771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4112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8181B"/>
              </a:buClr>
              <a:buSzPts val="1772"/>
              <a:buFont typeface="Raleway Medium"/>
              <a:buChar char="-"/>
            </a:pPr>
            <a:r>
              <a:rPr lang="ru" sz="1771">
                <a:solidFill>
                  <a:srgbClr val="18181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Разметка эквивалентности (действительные и недействительные разметки)</a:t>
            </a:r>
            <a:endParaRPr sz="1771">
              <a:solidFill>
                <a:srgbClr val="18181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36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