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2d41f54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2d41f54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2d41f54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2d41f54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2d41f54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2d41f54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2d41f544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2d41f544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2d41f54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2d41f54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2d41f54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2d41f54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" y="0"/>
            <a:ext cx="9143998" cy="52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75" y="524425"/>
            <a:ext cx="44005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274350" y="819325"/>
            <a:ext cx="2595300" cy="129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669450" y="1191775"/>
            <a:ext cx="183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rgbClr val="E69138"/>
                </a:solidFill>
              </a:rPr>
              <a:t>BRICK OUT GAME</a:t>
            </a:r>
            <a:endParaRPr b="1" sz="1800">
              <a:solidFill>
                <a:srgbClr val="E69138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790675" y="2486350"/>
            <a:ext cx="141000" cy="12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931675" y="2117152"/>
            <a:ext cx="172200" cy="14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877125" y="2301750"/>
            <a:ext cx="141000" cy="14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Brick Out Game là gì 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Là một game trong đó người chơi di chuyển một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thanh đỡ qua 2 bên trái hoặc phải để đỡ 1 quả bóng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bay lên phá hàng gạch phía trên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175" y="445025"/>
            <a:ext cx="2621550" cy="46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hình MVC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03300"/>
            <a:ext cx="85770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1.</a:t>
            </a:r>
            <a:r>
              <a:rPr b="1" lang="vi" sz="1350">
                <a:solidFill>
                  <a:srgbClr val="292B2C"/>
                </a:solidFill>
              </a:rPr>
              <a:t>M</a:t>
            </a:r>
            <a:r>
              <a:rPr lang="vi" sz="1350">
                <a:solidFill>
                  <a:srgbClr val="292B2C"/>
                </a:solidFill>
              </a:rPr>
              <a:t>odels Chịu trách nhiệm về quản lý data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2.</a:t>
            </a:r>
            <a:r>
              <a:rPr b="1" lang="vi" sz="1350">
                <a:solidFill>
                  <a:srgbClr val="292B2C"/>
                </a:solidFill>
              </a:rPr>
              <a:t>V</a:t>
            </a:r>
            <a:r>
              <a:rPr lang="vi" sz="1350">
                <a:solidFill>
                  <a:srgbClr val="292B2C"/>
                </a:solidFill>
              </a:rPr>
              <a:t>iews chịu trách nhiệm về giao diện GUI Trong iOS hãy nghĩ đến 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mọi thứ bắt đầu bằng tiền tố UI như UIView, UITextField, UIScrollView....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3.</a:t>
            </a:r>
            <a:r>
              <a:rPr b="1" lang="vi" sz="1350">
                <a:solidFill>
                  <a:srgbClr val="292B2C"/>
                </a:solidFill>
              </a:rPr>
              <a:t>C</a:t>
            </a:r>
            <a:r>
              <a:rPr lang="vi" sz="1350">
                <a:solidFill>
                  <a:srgbClr val="292B2C"/>
                </a:solidFill>
              </a:rPr>
              <a:t>ontroller là class trung gian giữa </a:t>
            </a:r>
            <a:r>
              <a:rPr i="1" lang="vi" sz="1350">
                <a:solidFill>
                  <a:srgbClr val="292B2C"/>
                </a:solidFill>
              </a:rPr>
              <a:t>Model</a:t>
            </a:r>
            <a:r>
              <a:rPr lang="vi" sz="1350">
                <a:solidFill>
                  <a:srgbClr val="292B2C"/>
                </a:solidFill>
              </a:rPr>
              <a:t> và </a:t>
            </a:r>
            <a:r>
              <a:rPr i="1" lang="vi" sz="1350">
                <a:solidFill>
                  <a:srgbClr val="292B2C"/>
                </a:solidFill>
              </a:rPr>
              <a:t>View</a:t>
            </a:r>
            <a:r>
              <a:rPr lang="vi" sz="1350">
                <a:solidFill>
                  <a:srgbClr val="292B2C"/>
                </a:solidFill>
              </a:rPr>
              <a:t>. Nói chung là chịu 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trách nhiệm thay đổi </a:t>
            </a:r>
            <a:r>
              <a:rPr i="1" lang="vi" sz="1350">
                <a:solidFill>
                  <a:srgbClr val="292B2C"/>
                </a:solidFill>
              </a:rPr>
              <a:t>Model</a:t>
            </a:r>
            <a:r>
              <a:rPr lang="vi" sz="1350">
                <a:solidFill>
                  <a:srgbClr val="292B2C"/>
                </a:solidFill>
              </a:rPr>
              <a:t> thông qua thực hiện các </a:t>
            </a:r>
            <a:r>
              <a:rPr i="1" lang="vi" sz="1350">
                <a:solidFill>
                  <a:srgbClr val="292B2C"/>
                </a:solidFill>
              </a:rPr>
              <a:t>action</a:t>
            </a:r>
            <a:r>
              <a:rPr lang="vi" sz="1350">
                <a:solidFill>
                  <a:srgbClr val="292B2C"/>
                </a:solidFill>
              </a:rPr>
              <a:t> của 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người dùng cái mà được thực hiện thông qua </a:t>
            </a:r>
            <a:r>
              <a:rPr i="1" lang="vi" sz="1350">
                <a:solidFill>
                  <a:srgbClr val="292B2C"/>
                </a:solidFill>
              </a:rPr>
              <a:t>View</a:t>
            </a:r>
            <a:r>
              <a:rPr lang="vi" sz="1350">
                <a:solidFill>
                  <a:srgbClr val="292B2C"/>
                </a:solidFill>
              </a:rPr>
              <a:t> và ngược lại</a:t>
            </a:r>
            <a:endParaRPr sz="1350">
              <a:solidFill>
                <a:srgbClr val="292B2C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vi" sz="1350">
                <a:solidFill>
                  <a:srgbClr val="292B2C"/>
                </a:solidFill>
              </a:rPr>
              <a:t>cập nhật </a:t>
            </a:r>
            <a:r>
              <a:rPr i="1" lang="vi" sz="1350">
                <a:solidFill>
                  <a:srgbClr val="292B2C"/>
                </a:solidFill>
              </a:rPr>
              <a:t>View </a:t>
            </a:r>
            <a:r>
              <a:rPr lang="vi" sz="1350">
                <a:solidFill>
                  <a:srgbClr val="292B2C"/>
                </a:solidFill>
              </a:rPr>
              <a:t>thông qua những thay đổi từ </a:t>
            </a:r>
            <a:r>
              <a:rPr i="1" lang="vi" sz="1350">
                <a:solidFill>
                  <a:srgbClr val="292B2C"/>
                </a:solidFill>
              </a:rPr>
              <a:t>Model</a:t>
            </a:r>
            <a:r>
              <a:rPr lang="vi" sz="1350">
                <a:solidFill>
                  <a:srgbClr val="292B2C"/>
                </a:solidFill>
              </a:rPr>
              <a:t>.</a:t>
            </a:r>
            <a:endParaRPr sz="1350">
              <a:solidFill>
                <a:srgbClr val="292B2C"/>
              </a:solidFill>
            </a:endParaRPr>
          </a:p>
          <a:p>
            <a:pPr indent="0" lvl="0" marL="457200" rtl="0" algn="just">
              <a:spcBef>
                <a:spcPts val="1400"/>
              </a:spcBef>
              <a:spcAft>
                <a:spcPts val="700"/>
              </a:spcAft>
              <a:buNone/>
            </a:pPr>
            <a:r>
              <a:t/>
            </a:r>
            <a:endParaRPr sz="1350">
              <a:solidFill>
                <a:srgbClr val="292B2C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00" y="1424175"/>
            <a:ext cx="2476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mức độ chơi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118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Có 3 mức chơi : Noob(ít gạch và tốc độ bay của bóng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châm hơn) Easy - Hard(nhiều gạch với tốc độ bay của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bóng nhanh hơn)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25" y="445025"/>
            <a:ext cx="2557975" cy="46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Màn hình khi thắng game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Khi phá hết hàng gạch , bạn sẽ thắng và quay lại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màn hình chọn mức chơi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000" y="445025"/>
            <a:ext cx="2588400" cy="4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Màn hình khi thua game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Khi chưa phá được hết hàng gạch và để bóng bay xuống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dưới thanh đỡ thì bạn thua game và chơi lại mức độ đó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000" y="445025"/>
            <a:ext cx="2598350" cy="4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36" y="0"/>
            <a:ext cx="36739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