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訂版面配置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訂版面配置 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訂版面配置 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自訂版面配置 3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095951" y="5085678"/>
            <a:ext cx="3048000" cy="57900"/>
          </a:xfrm>
          <a:prstGeom prst="rect">
            <a:avLst/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5085676"/>
            <a:ext cx="3048000" cy="57900"/>
          </a:xfrm>
          <a:prstGeom prst="rect">
            <a:avLst/>
          </a:prstGeom>
          <a:solidFill>
            <a:srgbClr val="E67C7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047999" y="5085676"/>
            <a:ext cx="3048000" cy="57900"/>
          </a:xfrm>
          <a:prstGeom prst="rect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396950" y="2109425"/>
            <a:ext cx="350100" cy="350100"/>
          </a:xfrm>
          <a:prstGeom prst="ellipse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025525" y="2109425"/>
            <a:ext cx="350100" cy="350100"/>
          </a:xfrm>
          <a:prstGeom prst="ellipse">
            <a:avLst/>
          </a:prstGeom>
          <a:solidFill>
            <a:srgbClr val="C5392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768350" y="2109400"/>
            <a:ext cx="350100" cy="350100"/>
          </a:xfrm>
          <a:prstGeom prst="ellipse">
            <a:avLst/>
          </a:prstGeom>
          <a:solidFill>
            <a:srgbClr val="E67C7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742150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370688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999238" y="2109425"/>
            <a:ext cx="402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367950" y="844325"/>
            <a:ext cx="6408000" cy="8778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850" y="25357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3467413" y="25441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6095988" y="2544125"/>
            <a:ext cx="2209200" cy="1741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24475" y="269650"/>
            <a:ext cx="82512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800">
                <a:latin typeface="Verdana"/>
                <a:ea typeface="Verdana"/>
                <a:cs typeface="Verdana"/>
                <a:sym typeface="Verdana"/>
              </a:rPr>
              <a:t>Image auto searching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latin typeface="Verdana"/>
                <a:ea typeface="Verdana"/>
                <a:cs typeface="Verdana"/>
                <a:sym typeface="Verdana"/>
              </a:rPr>
              <a:t>using</a:t>
            </a:r>
            <a:r>
              <a:rPr lang="zh-TW" sz="2400">
                <a:latin typeface="Verdana"/>
                <a:ea typeface="Verdana"/>
                <a:cs typeface="Verdana"/>
                <a:sym typeface="Verdana"/>
              </a:rPr>
              <a:t> Logitech Craft Keyboard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latin typeface="Verdana"/>
                <a:ea typeface="Verdana"/>
                <a:cs typeface="Verdana"/>
                <a:sym typeface="Verdana"/>
              </a:rPr>
              <a:t>for Office 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7588025" y="4449526"/>
            <a:ext cx="1380300" cy="45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資電鐵三角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569800" y="2427463"/>
            <a:ext cx="1291500" cy="12399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raft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950" y="2491119"/>
            <a:ext cx="3208376" cy="1112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415025" y="450250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800"/>
              <a:t>Example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775" y="2230199"/>
            <a:ext cx="1634400" cy="16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85350" y="794675"/>
            <a:ext cx="3139800" cy="927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Without our Application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85350" y="1798300"/>
            <a:ext cx="2883300" cy="254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AutoNum type="arabicPeriod"/>
            </a:pPr>
            <a:r>
              <a:rPr lang="zh-TW" sz="2000"/>
              <a:t>Open a browser and search image.</a:t>
            </a:r>
          </a:p>
        </p:txBody>
      </p:sp>
      <p:pic>
        <p:nvPicPr>
          <p:cNvPr descr="螢幕快照 2017-10-29 上午12.53.47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248" y="1393300"/>
            <a:ext cx="6010775" cy="29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7-10-29 上午12.53.55.png" id="120" name="Shape 120"/>
          <p:cNvPicPr preferRelativeResize="0"/>
          <p:nvPr/>
        </p:nvPicPr>
        <p:blipFill rotWithShape="1">
          <a:blip r:embed="rId3">
            <a:alphaModFix/>
          </a:blip>
          <a:srcRect b="0" l="14443" r="14443" t="0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102375" y="1798300"/>
            <a:ext cx="2883300" cy="254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/>
              <a:t>  2.   Choose an</a:t>
            </a:r>
            <a:r>
              <a:rPr lang="zh-TW" sz="2000"/>
              <a:t> image.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7-10-29 上午6.03.31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650" y="748712"/>
            <a:ext cx="5803949" cy="36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102375" y="1798300"/>
            <a:ext cx="2883300" cy="254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/>
              <a:t>  3.   Save the image.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875" y="152400"/>
            <a:ext cx="539436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102375" y="1798300"/>
            <a:ext cx="2883300" cy="254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/>
              <a:t>  4.   Paste on Office.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76050"/>
            <a:ext cx="8520600" cy="70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500"/>
              <a:t>With our Application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689900" y="1378925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91175" y="1378925"/>
            <a:ext cx="79077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/>
              <a:t>Type keyword in where you want to insert an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zh-TW" sz="2400">
                <a:solidFill>
                  <a:schemeClr val="dk1"/>
                </a:solidFill>
              </a:rPr>
              <a:t>Select the keyword and turn the dial, </a:t>
            </a:r>
            <a:br>
              <a:rPr lang="zh-TW" sz="2400">
                <a:solidFill>
                  <a:schemeClr val="dk1"/>
                </a:solidFill>
              </a:rPr>
            </a:br>
            <a:r>
              <a:rPr lang="zh-TW" sz="2400">
                <a:solidFill>
                  <a:schemeClr val="dk1"/>
                </a:solidFill>
              </a:rPr>
              <a:t>then choose an image.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Architecture</a:t>
            </a:r>
          </a:p>
        </p:txBody>
      </p:sp>
      <p:sp>
        <p:nvSpPr>
          <p:cNvPr id="146" name="Shape 146"/>
          <p:cNvSpPr/>
          <p:nvPr/>
        </p:nvSpPr>
        <p:spPr>
          <a:xfrm>
            <a:off x="1110075" y="2102400"/>
            <a:ext cx="938700" cy="9387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Craft</a:t>
            </a:r>
          </a:p>
        </p:txBody>
      </p:sp>
      <p:sp>
        <p:nvSpPr>
          <p:cNvPr id="147" name="Shape 147"/>
          <p:cNvSpPr/>
          <p:nvPr/>
        </p:nvSpPr>
        <p:spPr>
          <a:xfrm>
            <a:off x="3896850" y="2102400"/>
            <a:ext cx="1350300" cy="9387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Python Controller</a:t>
            </a:r>
          </a:p>
        </p:txBody>
      </p:sp>
      <p:sp>
        <p:nvSpPr>
          <p:cNvPr id="148" name="Shape 148"/>
          <p:cNvSpPr/>
          <p:nvPr/>
        </p:nvSpPr>
        <p:spPr>
          <a:xfrm>
            <a:off x="7095225" y="2102400"/>
            <a:ext cx="1350300" cy="938700"/>
          </a:xfrm>
          <a:prstGeom prst="rect">
            <a:avLst/>
          </a:prstGeom>
          <a:solidFill>
            <a:srgbClr val="6D9EEB"/>
          </a:solidFill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Google image searching</a:t>
            </a:r>
          </a:p>
        </p:txBody>
      </p:sp>
      <p:cxnSp>
        <p:nvCxnSpPr>
          <p:cNvPr id="149" name="Shape 149"/>
          <p:cNvCxnSpPr>
            <a:stCxn id="146" idx="3"/>
            <a:endCxn id="147" idx="1"/>
          </p:cNvCxnSpPr>
          <p:nvPr/>
        </p:nvCxnSpPr>
        <p:spPr>
          <a:xfrm>
            <a:off x="2048775" y="2571750"/>
            <a:ext cx="1848000" cy="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2135988" y="1968000"/>
            <a:ext cx="1540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dial turning signal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00900" y="1086750"/>
            <a:ext cx="1540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Crawler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400900" y="1621488"/>
            <a:ext cx="1540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send keyword</a:t>
            </a:r>
          </a:p>
        </p:txBody>
      </p:sp>
      <p:cxnSp>
        <p:nvCxnSpPr>
          <p:cNvPr id="153" name="Shape 153"/>
          <p:cNvCxnSpPr>
            <a:stCxn id="147" idx="0"/>
            <a:endCxn id="148" idx="0"/>
          </p:cNvCxnSpPr>
          <p:nvPr/>
        </p:nvCxnSpPr>
        <p:spPr>
          <a:xfrm flipH="1" rot="-5400000">
            <a:off x="6170850" y="503550"/>
            <a:ext cx="600" cy="3198300"/>
          </a:xfrm>
          <a:prstGeom prst="bentConnector3">
            <a:avLst>
              <a:gd fmla="val -96129167" name="adj1"/>
            </a:avLst>
          </a:prstGeom>
          <a:noFill/>
          <a:ln cap="flat" cmpd="sng" w="28575">
            <a:solidFill>
              <a:srgbClr val="1C458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endCxn id="148" idx="0"/>
          </p:cNvCxnSpPr>
          <p:nvPr/>
        </p:nvCxnSpPr>
        <p:spPr>
          <a:xfrm flipH="1">
            <a:off x="7770375" y="1525500"/>
            <a:ext cx="45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8" idx="2"/>
            <a:endCxn id="147" idx="2"/>
          </p:cNvCxnSpPr>
          <p:nvPr/>
        </p:nvCxnSpPr>
        <p:spPr>
          <a:xfrm rot="5400000">
            <a:off x="6170925" y="1442250"/>
            <a:ext cx="600" cy="3198300"/>
          </a:xfrm>
          <a:prstGeom prst="bentConnector3">
            <a:avLst>
              <a:gd fmla="val 117541667" name="adj1"/>
            </a:avLst>
          </a:prstGeom>
          <a:noFill/>
          <a:ln cap="flat" cmpd="sng" w="28575">
            <a:solidFill>
              <a:srgbClr val="1C458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5473225" y="3356588"/>
            <a:ext cx="1540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receive images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802" y="2743430"/>
            <a:ext cx="572700" cy="57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975" y="2694002"/>
            <a:ext cx="650175" cy="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600" y="18328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0625" y="2882448"/>
            <a:ext cx="474150" cy="4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900" y="1577238"/>
            <a:ext cx="474150" cy="4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3187" y="2186146"/>
            <a:ext cx="474150" cy="47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8200" y="1792337"/>
            <a:ext cx="474150" cy="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624225" y="981575"/>
            <a:ext cx="58956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000"/>
              <a:t>Future Work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850" y="2535725"/>
            <a:ext cx="2209200" cy="174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/>
              <a:t>Insert image at mouse position. (PowerPoint or other slide apps)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3299127" y="2544125"/>
            <a:ext cx="2545800" cy="174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/>
              <a:t>Let image downloading </a:t>
            </a:r>
            <a:br>
              <a:rPr lang="zh-TW" sz="2000"/>
            </a:br>
            <a:r>
              <a:rPr lang="zh-TW" sz="2000"/>
              <a:t>be faster.</a:t>
            </a:r>
          </a:p>
        </p:txBody>
      </p:sp>
      <p:sp>
        <p:nvSpPr>
          <p:cNvPr id="171" name="Shape 171"/>
          <p:cNvSpPr txBox="1"/>
          <p:nvPr>
            <p:ph idx="3" type="body"/>
          </p:nvPr>
        </p:nvSpPr>
        <p:spPr>
          <a:xfrm>
            <a:off x="5992701" y="2544125"/>
            <a:ext cx="2417700" cy="174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000"/>
              <a:t>Integrate with Logitech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