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6" r:id="rId6"/>
    <p:sldId id="265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3ECB-751B-4CC3-8031-E2AA14AF2D15}" type="datetimeFigureOut">
              <a:rPr lang="zh-TW" altLang="en-US" smtClean="0"/>
              <a:t>2018/10/6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0E83B-03C6-4131-8AC5-12C8862A6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4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15566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457449"/>
            <a:ext cx="6400800" cy="504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pPr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pPr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7"/>
            <a:ext cx="8229600" cy="303098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6C82-F1AD-461C-BA86-083A314B65AE}" type="datetimeFigureOut">
              <a:rPr lang="en-US" smtClean="0"/>
              <a:pPr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D6F8-4B55-445F-BF6B-FBCA56C2D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6C82-F1AD-461C-BA86-083A314B65AE}" type="datetimeFigureOut">
              <a:rPr lang="en-US" smtClean="0"/>
              <a:pPr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D6F8-4B55-445F-BF6B-FBCA56C2D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7614"/>
            <a:ext cx="7772400" cy="685899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網路程式設計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多人連線踩地雷</a:t>
            </a:r>
            <a:endParaRPr 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88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功能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多人連線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可觀看解答與目前戰況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可觀看實況或協力對戰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踩地雷主程式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複數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與單一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Server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Proxy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伺服器與廣播系統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複數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我們使用了多個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來達到實況與協力的功能，每個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都有一樣的版面，並且都能夠傳達指令給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Server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來踩地雷。</a:t>
            </a:r>
            <a:endParaRPr 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7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軟正黑體" pitchFamily="34" charset="-120"/>
                <a:ea typeface="微軟正黑體" pitchFamily="34" charset="-120"/>
              </a:rPr>
              <a:t>Proxy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之功能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阻擋錯誤輸入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廣播功能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阻擋輸入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當使用者使用不當輸入時，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Proxy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會阻擋你的錯誤輸入不讓你傳到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Server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，並且很丟臉的讓大家知道你打錯東西了。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廣播系統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為了能夠達到每個</a:t>
            </a:r>
            <a:r>
              <a:rPr lang="en-US" altLang="zh-TW" sz="2800" dirty="0" err="1" smtClean="0">
                <a:latin typeface="微軟正黑體" pitchFamily="34" charset="-120"/>
                <a:ea typeface="微軟正黑體" pitchFamily="34" charset="-120"/>
              </a:rPr>
              <a:t>Clinet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有一樣的畫面，我們使用了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Broadcast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來實現，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Proxy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會傳給每個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一樣的畫面，並且接收指令來傳給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server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network 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635646"/>
            <a:ext cx="5020740" cy="3030537"/>
          </a:xfrm>
        </p:spPr>
      </p:pic>
      <p:sp>
        <p:nvSpPr>
          <p:cNvPr id="5" name="文字方塊 4"/>
          <p:cNvSpPr txBox="1"/>
          <p:nvPr/>
        </p:nvSpPr>
        <p:spPr>
          <a:xfrm>
            <a:off x="4283968" y="314781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 smtClean="0">
                <a:latin typeface="+mj-ea"/>
                <a:ea typeface="+mj-ea"/>
              </a:rPr>
              <a:t>(</a:t>
            </a:r>
            <a:r>
              <a:rPr lang="zh-TW" altLang="en-US" sz="1350" b="1" dirty="0" smtClean="0">
                <a:latin typeface="+mj-ea"/>
                <a:ea typeface="+mj-ea"/>
              </a:rPr>
              <a:t>阻擋輸入</a:t>
            </a:r>
            <a:r>
              <a:rPr lang="en-US" altLang="zh-TW" sz="1350" b="1" dirty="0" smtClean="0">
                <a:latin typeface="+mj-ea"/>
                <a:ea typeface="+mj-ea"/>
              </a:rPr>
              <a:t>)</a:t>
            </a:r>
            <a:endParaRPr lang="zh-TW" altLang="en-US" sz="135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網路程式設計專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網路程式設計專題</Template>
  <TotalTime>390</TotalTime>
  <Words>158</Words>
  <Application>Microsoft Macintosh PowerPoint</Application>
  <PresentationFormat>如螢幕大小 (16:9)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Calibri</vt:lpstr>
      <vt:lpstr>微軟正黑體</vt:lpstr>
      <vt:lpstr>新細明體</vt:lpstr>
      <vt:lpstr>Arial</vt:lpstr>
      <vt:lpstr>網路程式設計專題</vt:lpstr>
      <vt:lpstr>網路程式設計 多人連線踩地雷</vt:lpstr>
      <vt:lpstr>功能</vt:lpstr>
      <vt:lpstr>特色</vt:lpstr>
      <vt:lpstr>複數Client</vt:lpstr>
      <vt:lpstr>Proxy之功能</vt:lpstr>
      <vt:lpstr>阻擋輸入</vt:lpstr>
      <vt:lpstr>廣播系統</vt:lpstr>
      <vt:lpstr>架構</vt:lpstr>
    </vt:vector>
  </TitlesOfParts>
  <Company>C.M.T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多人連線踩地雷</dc:title>
  <dc:creator>吳希炫</dc:creator>
  <cp:lastModifiedBy>Microsoft Office 使用者</cp:lastModifiedBy>
  <cp:revision>6</cp:revision>
  <dcterms:created xsi:type="dcterms:W3CDTF">2016-06-15T10:06:34Z</dcterms:created>
  <dcterms:modified xsi:type="dcterms:W3CDTF">2018-10-06T12:13:29Z</dcterms:modified>
</cp:coreProperties>
</file>