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30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91852-FE4F-A74D-99F6-6270C951C8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322C85-759A-B37A-9281-351F1EBA0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3929E-F6D7-8829-324D-F6C7C25A8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8B60-CBFE-4A85-BFC7-B72F607ACA59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DF092-A002-D83B-E8F9-B6DE41804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2093A9-D8B0-6115-1CC1-7472B7F66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DA2F-4124-4241-9CBE-586AE73DAC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45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E051DB-319F-7083-B9DF-CF2341C54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8544C-AAFA-251B-2E3E-6996105AC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B9BA8C-A7E1-5B0B-2FD6-6E8FE50EF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8B60-CBFE-4A85-BFC7-B72F607ACA59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521DA-A458-6684-6ADD-83EEE5280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A18CF-25F7-8172-9203-BE433D9B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DA2F-4124-4241-9CBE-586AE73DAC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8941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0E94C1-6861-A2A5-3F10-54C1E1DC1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C7D910-78D4-41EA-BC7C-2816BFDAFB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381B0-9922-F2E9-C0F9-389381CD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8B60-CBFE-4A85-BFC7-B72F607ACA59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46521-6D21-5563-4A7C-6CA7C6669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33290-5B4E-566F-2E17-EA759C20C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DA2F-4124-4241-9CBE-586AE73DAC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394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9843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13838"/>
            <a:ext cx="960106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1371" y="881923"/>
            <a:ext cx="960106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58360" cy="1382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1317985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59563" y="151938"/>
            <a:ext cx="1003243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59563" y="920023"/>
            <a:ext cx="1003243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3125330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2" name="Rectangle 1"/>
          <p:cNvSpPr/>
          <p:nvPr userDrawn="1"/>
        </p:nvSpPr>
        <p:spPr>
          <a:xfrm>
            <a:off x="6960096" y="-9098"/>
            <a:ext cx="5231904" cy="6867097"/>
          </a:xfrm>
          <a:custGeom>
            <a:avLst/>
            <a:gdLst>
              <a:gd name="connsiteX0" fmla="*/ 0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0 w 4572000"/>
              <a:gd name="connsiteY4" fmla="*/ 0 h 5143500"/>
              <a:gd name="connsiteX0" fmla="*/ 2217761 w 4572000"/>
              <a:gd name="connsiteY0" fmla="*/ 0 h 5143500"/>
              <a:gd name="connsiteX1" fmla="*/ 4572000 w 4572000"/>
              <a:gd name="connsiteY1" fmla="*/ 0 h 5143500"/>
              <a:gd name="connsiteX2" fmla="*/ 4572000 w 4572000"/>
              <a:gd name="connsiteY2" fmla="*/ 5143500 h 5143500"/>
              <a:gd name="connsiteX3" fmla="*/ 0 w 4572000"/>
              <a:gd name="connsiteY3" fmla="*/ 5143500 h 5143500"/>
              <a:gd name="connsiteX4" fmla="*/ 2217761 w 4572000"/>
              <a:gd name="connsiteY4" fmla="*/ 0 h 5143500"/>
              <a:gd name="connsiteX0" fmla="*/ 2354239 w 4572000"/>
              <a:gd name="connsiteY0" fmla="*/ 0 h 5157147"/>
              <a:gd name="connsiteX1" fmla="*/ 4572000 w 4572000"/>
              <a:gd name="connsiteY1" fmla="*/ 13647 h 5157147"/>
              <a:gd name="connsiteX2" fmla="*/ 4572000 w 4572000"/>
              <a:gd name="connsiteY2" fmla="*/ 5157147 h 5157147"/>
              <a:gd name="connsiteX3" fmla="*/ 0 w 4572000"/>
              <a:gd name="connsiteY3" fmla="*/ 5157147 h 5157147"/>
              <a:gd name="connsiteX4" fmla="*/ 2354239 w 4572000"/>
              <a:gd name="connsiteY4" fmla="*/ 0 h 5157147"/>
              <a:gd name="connsiteX0" fmla="*/ 2347415 w 4572000"/>
              <a:gd name="connsiteY0" fmla="*/ 0 h 5150323"/>
              <a:gd name="connsiteX1" fmla="*/ 4572000 w 4572000"/>
              <a:gd name="connsiteY1" fmla="*/ 6823 h 5150323"/>
              <a:gd name="connsiteX2" fmla="*/ 4572000 w 4572000"/>
              <a:gd name="connsiteY2" fmla="*/ 5150323 h 5150323"/>
              <a:gd name="connsiteX3" fmla="*/ 0 w 4572000"/>
              <a:gd name="connsiteY3" fmla="*/ 5150323 h 5150323"/>
              <a:gd name="connsiteX4" fmla="*/ 2347415 w 4572000"/>
              <a:gd name="connsiteY4" fmla="*/ 0 h 51503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72000" h="5150323">
                <a:moveTo>
                  <a:pt x="2347415" y="0"/>
                </a:moveTo>
                <a:lnTo>
                  <a:pt x="4572000" y="6823"/>
                </a:lnTo>
                <a:lnTo>
                  <a:pt x="4572000" y="5150323"/>
                </a:lnTo>
                <a:lnTo>
                  <a:pt x="0" y="5150323"/>
                </a:lnTo>
                <a:lnTo>
                  <a:pt x="2347415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7728181" y="4869160"/>
            <a:ext cx="446381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267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7728181" y="5863579"/>
            <a:ext cx="446381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790424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13838"/>
            <a:ext cx="960106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1371" y="881923"/>
            <a:ext cx="960106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58360" cy="1382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718464" y="2499834"/>
            <a:ext cx="2352939" cy="22733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519236" y="2499834"/>
            <a:ext cx="2352939" cy="22733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6303545" y="2499834"/>
            <a:ext cx="2352939" cy="22733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9087855" y="2499834"/>
            <a:ext cx="2352939" cy="2273316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 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719403" y="1796819"/>
            <a:ext cx="2352000" cy="7025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2" name="Rectangle 11"/>
          <p:cNvSpPr/>
          <p:nvPr userDrawn="1"/>
        </p:nvSpPr>
        <p:spPr>
          <a:xfrm>
            <a:off x="719402" y="1796819"/>
            <a:ext cx="1520647" cy="7025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4" name="Rectangle 13"/>
          <p:cNvSpPr/>
          <p:nvPr userDrawn="1"/>
        </p:nvSpPr>
        <p:spPr>
          <a:xfrm>
            <a:off x="3519236" y="1796819"/>
            <a:ext cx="2352000" cy="702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5" name="Rectangle 14"/>
          <p:cNvSpPr/>
          <p:nvPr userDrawn="1"/>
        </p:nvSpPr>
        <p:spPr>
          <a:xfrm>
            <a:off x="3519235" y="1796819"/>
            <a:ext cx="1520647" cy="702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6" name="Rectangle 15"/>
          <p:cNvSpPr/>
          <p:nvPr userDrawn="1"/>
        </p:nvSpPr>
        <p:spPr>
          <a:xfrm>
            <a:off x="6303545" y="1796819"/>
            <a:ext cx="2352000" cy="7025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7" name="Rectangle 16"/>
          <p:cNvSpPr/>
          <p:nvPr userDrawn="1"/>
        </p:nvSpPr>
        <p:spPr>
          <a:xfrm>
            <a:off x="6303545" y="1796819"/>
            <a:ext cx="1520647" cy="7025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8" name="Rectangle 17"/>
          <p:cNvSpPr/>
          <p:nvPr userDrawn="1"/>
        </p:nvSpPr>
        <p:spPr>
          <a:xfrm>
            <a:off x="9087855" y="1796819"/>
            <a:ext cx="2352000" cy="70254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19" name="Rectangle 18"/>
          <p:cNvSpPr/>
          <p:nvPr userDrawn="1"/>
        </p:nvSpPr>
        <p:spPr>
          <a:xfrm>
            <a:off x="9087854" y="1796819"/>
            <a:ext cx="1520647" cy="7025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2158959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pic>
        <p:nvPicPr>
          <p:cNvPr id="7" name="Picture 2" descr="D:\Fullppt\005-PNG이미지\모니터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1463" y="1412777"/>
            <a:ext cx="5088565" cy="4786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853483" y="1584253"/>
            <a:ext cx="4681480" cy="310118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4439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13838"/>
            <a:ext cx="960106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1371" y="881923"/>
            <a:ext cx="960106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58360" cy="1382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8683" y="2062939"/>
            <a:ext cx="3744416" cy="4534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864181" y="2247136"/>
            <a:ext cx="2159479" cy="33357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695733" y="4102100"/>
            <a:ext cx="3744416" cy="211121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9" name="Rectangle 8"/>
          <p:cNvSpPr/>
          <p:nvPr userDrawn="1"/>
        </p:nvSpPr>
        <p:spPr>
          <a:xfrm>
            <a:off x="7920203" y="4102100"/>
            <a:ext cx="3744416" cy="21112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12587397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13838"/>
            <a:ext cx="960106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1371" y="881923"/>
            <a:ext cx="960106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58360" cy="1382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pic>
        <p:nvPicPr>
          <p:cNvPr id="13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573408" y="3043304"/>
            <a:ext cx="6669408" cy="3392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223799" y="3497694"/>
            <a:ext cx="3197615" cy="23639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0145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657FF1-A40B-50D7-9FC7-5F20D4F70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0E8D7-DC53-7E7D-F1D9-41F5629E95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0F28C-87E3-F20A-1B28-02D4E0A8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8B60-CBFE-4A85-BFC7-B72F607ACA59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71587D-B0A1-D174-D33E-0B49EA0AE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3D24F-FC34-E7B0-339D-6DF8F7365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DA2F-4124-4241-9CBE-586AE73DAC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800296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35360" y="281003"/>
            <a:ext cx="4079776" cy="41284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493079" y="281003"/>
            <a:ext cx="1874127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493079" y="2393461"/>
            <a:ext cx="1874127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335361" y="4505472"/>
            <a:ext cx="1874127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2334757" y="4505472"/>
            <a:ext cx="4032448" cy="201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4982371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solidFill>
            <a:schemeClr val="tx1">
              <a:lumMod val="75000"/>
              <a:lumOff val="25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35360" y="151938"/>
            <a:ext cx="11425269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800" b="0" baseline="0">
                <a:solidFill>
                  <a:schemeClr val="accent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35360" y="920023"/>
            <a:ext cx="11425269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accent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Rectangle 5"/>
          <p:cNvSpPr/>
          <p:nvPr userDrawn="1"/>
        </p:nvSpPr>
        <p:spPr>
          <a:xfrm flipH="1">
            <a:off x="6480043" y="1508787"/>
            <a:ext cx="5711957" cy="3840427"/>
          </a:xfrm>
          <a:prstGeom prst="rect">
            <a:avLst/>
          </a:prstGeom>
          <a:solidFill>
            <a:schemeClr val="accent1">
              <a:alpha val="8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7110272" y="0"/>
            <a:ext cx="4451499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057307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19403" y="1931533"/>
            <a:ext cx="6240693" cy="432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959499" y="634087"/>
            <a:ext cx="4512000" cy="1296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37332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519937" y="740701"/>
            <a:ext cx="2200396" cy="5397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3119670" y="740701"/>
            <a:ext cx="2200396" cy="5397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719403" y="740701"/>
            <a:ext cx="2200396" cy="53978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85244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138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730602" y="3717032"/>
            <a:ext cx="5279989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  <p:sp>
        <p:nvSpPr>
          <p:cNvPr id="1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0601" y="1722011"/>
            <a:ext cx="5280000" cy="1872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170209" y="4554395"/>
            <a:ext cx="5280000" cy="1872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6170209" y="1722011"/>
            <a:ext cx="5280000" cy="1872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730601" y="4554395"/>
            <a:ext cx="5280000" cy="187227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6170220" y="3742100"/>
            <a:ext cx="5279989" cy="72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50102228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42176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31371" y="1316765"/>
            <a:ext cx="5568619" cy="297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192011" y="3429000"/>
            <a:ext cx="5568619" cy="297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504840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31371" y="113838"/>
            <a:ext cx="9601067" cy="76808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5333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31371" y="881923"/>
            <a:ext cx="9601067" cy="384043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867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0" y="0"/>
            <a:ext cx="258360" cy="138297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31371" y="1753815"/>
            <a:ext cx="5568619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6192011" y="3866049"/>
            <a:ext cx="5568619" cy="25922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96807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9170512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8" y="12347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129078476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64638"/>
            <a:ext cx="12192000" cy="7680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8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472011" y="1508786"/>
            <a:ext cx="3799787" cy="486556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50795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991C4C-68B6-55E1-D53B-228E32AA18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2E9C29-DF33-6BC6-76C6-0AD6FC232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C5D87-0F3F-BAB5-09D5-92B6C625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8B60-CBFE-4A85-BFC7-B72F607ACA59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3CB9B-EC0F-0126-E636-BE08A945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BF7794-898A-F553-E79E-A2619B2A9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DA2F-4124-4241-9CBE-586AE73DAC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403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AEEFF-B134-A6CF-1C28-19418884F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8CBFE-685C-5E65-9839-F32743750B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6ADA44-6DB6-B6FA-BD16-E9FE0C5C5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135F4-79D1-2781-A9A7-4EC35F15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8B60-CBFE-4A85-BFC7-B72F607ACA59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0A61C9-AD6C-CA03-16FE-A2FC5F685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900497-9991-D922-F0B8-F1D90F5BB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DA2F-4124-4241-9CBE-586AE73DAC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3673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E832B-4DDA-9452-D95C-02B9171EC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C4B24D-15D9-27AC-E5F6-7A8C4D909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83447-956C-8232-F778-1DA66B1A06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2F97C5-EBC5-1443-4BB6-E22CB89124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DF2DA-1C9D-271F-1C83-A6A5B56270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C0DCC1-9012-DA2C-F4A5-1771A18C8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8B60-CBFE-4A85-BFC7-B72F607ACA59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47730-1B4D-7CE5-2DED-10E0A7A3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51D4D9-1B6D-F200-6B20-09D1D404A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DA2F-4124-4241-9CBE-586AE73DAC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322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996FF-5499-71EA-71DB-9F758C61E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EE43D-5531-1154-779C-460AA3CEC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8B60-CBFE-4A85-BFC7-B72F607ACA59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4CF6BC-50F6-8CDC-11AF-C811C77B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735E0C-056A-5806-9105-BB410F38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DA2F-4124-4241-9CBE-586AE73DAC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43246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FD073C-4570-5B41-7A99-2966E377E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8B60-CBFE-4A85-BFC7-B72F607ACA59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D6EA4C-070C-9560-8280-CDFCE0EC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7F77E6-79DE-69B3-6C5B-B802423D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DA2F-4124-4241-9CBE-586AE73DAC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973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A0CD3-7E07-CD0E-D8A4-EF47A0575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41298-0B06-EEB3-BFF0-D1154B556F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774403-18E3-7979-197C-4A67750027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5662DF-C212-2F54-026E-40F214CE00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8B60-CBFE-4A85-BFC7-B72F607ACA59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C2926A-48FE-8E17-E3FE-6B85865E2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AD1F9C-7686-9665-3FB1-00145813D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DA2F-4124-4241-9CBE-586AE73DAC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10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D5D23-2F93-0898-F5E1-16286970B0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A67966-74A4-2534-726F-A30302D760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956285-1C90-39DC-846F-C5120DCBD8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F382ED-6BE5-2659-2A08-500550744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88B60-CBFE-4A85-BFC7-B72F607ACA59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B11DE-8D88-C7F9-7FDC-DB5FB14B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EB3E4B-7354-1705-B9B1-EDB3534F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50DA2F-4124-4241-9CBE-586AE73DAC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2425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BE08F0-15D0-4FA2-A403-4F1E5FBDB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EAACCE-9D40-958B-DEFA-0043C20A2F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53B661-8613-7AA0-D7B2-232FF0B9C8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88B60-CBFE-4A85-BFC7-B72F607ACA59}" type="datetimeFigureOut">
              <a:rPr lang="en-US" smtClean="0"/>
              <a:t>5/10/2022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5F433-1757-C571-28B5-DA1AE03789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5014BE-D485-CFD9-0180-37F9AE43D1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50DA2F-4124-4241-9CBE-586AE73DAC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348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0740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Appendix B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527381" y="881923"/>
            <a:ext cx="9601067" cy="384043"/>
          </a:xfrm>
        </p:spPr>
        <p:txBody>
          <a:bodyPr lIns="121920" tIns="60960" rIns="121920" bIns="60960" anchor="ctr"/>
          <a:lstStyle/>
          <a:p>
            <a:r>
              <a:rPr lang="en-US" altLang="ko-KR" dirty="0">
                <a:cs typeface="Arial"/>
              </a:rPr>
              <a:t>New Printing Process Table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3760560"/>
              </p:ext>
            </p:extLst>
          </p:nvPr>
        </p:nvGraphicFramePr>
        <p:xfrm>
          <a:off x="150752" y="1441263"/>
          <a:ext cx="5727534" cy="51072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06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39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TASK</a:t>
                      </a: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Task Description</a:t>
                      </a: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02297"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NZ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1.</a:t>
                      </a:r>
                      <a:r>
                        <a:rPr lang="en-NZ" sz="11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Establish</a:t>
                      </a:r>
                      <a:r>
                        <a:rPr lang="en-US" sz="1100" kern="12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connection with the printer </a:t>
                      </a:r>
                      <a:endParaRPr lang="en-NZ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Students approach the printer and connect to the same Wi-fi network with the printer.</a:t>
                      </a:r>
                    </a:p>
                    <a:p>
                      <a:pPr algn="l" rtl="0" fontAlgn="base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I/P</a:t>
                      </a:r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None </a:t>
                      </a:r>
                    </a:p>
                    <a:p>
                      <a:pPr algn="l" rtl="0" fontAlgn="base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O/P</a:t>
                      </a:r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None </a:t>
                      </a:r>
                    </a:p>
                    <a:p>
                      <a:pPr algn="l" rtl="0" fontAlgn="base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Tech</a:t>
                      </a:r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Internet, Smart device </a:t>
                      </a:r>
                    </a:p>
                    <a:p>
                      <a:pPr algn="l" rtl="0" fontAlgn="base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S.P</a:t>
                      </a:r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I.S providers, Tech suppliers </a:t>
                      </a:r>
                      <a:endParaRPr lang="en-NZ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35361"/>
                  </a:ext>
                </a:extLst>
              </a:tr>
              <a:tr h="960107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2. </a:t>
                      </a:r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Log in to the </a:t>
                      </a:r>
                    </a:p>
                    <a:p>
                      <a:pPr algn="l" rtl="0" fontAlgn="base"/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Swinburne application </a:t>
                      </a:r>
                      <a:endParaRPr lang="en-US" sz="3200" dirty="0">
                        <a:cs typeface="Arial"/>
                      </a:endParaRP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Students log in to their Swinburne application account using   student ID and passcode.</a:t>
                      </a:r>
                    </a:p>
                    <a:p>
                      <a:pPr algn="l" rtl="0" fontAlgn="base"/>
                      <a:r>
                        <a:rPr lang="en-NZ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</a:t>
                      </a:r>
                      <a:r>
                        <a:rPr lang="en-NZ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I/P</a:t>
                      </a:r>
                      <a:r>
                        <a:rPr lang="en-NZ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Student ID, Password </a:t>
                      </a:r>
                    </a:p>
                    <a:p>
                      <a:pPr algn="l" rtl="0" fontAlgn="base"/>
                      <a:r>
                        <a:rPr lang="en-NZ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O/P</a:t>
                      </a:r>
                      <a:r>
                        <a:rPr lang="en-NZ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None </a:t>
                      </a:r>
                    </a:p>
                    <a:p>
                      <a:pPr algn="l" rtl="0" fontAlgn="base"/>
                      <a:r>
                        <a:rPr lang="en-NZ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Tech</a:t>
                      </a:r>
                      <a:r>
                        <a:rPr lang="en-NZ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internet, smart device </a:t>
                      </a:r>
                    </a:p>
                    <a:p>
                      <a:pPr algn="l" rtl="0" fontAlgn="base"/>
                      <a:r>
                        <a:rPr lang="en-NZ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S.P</a:t>
                      </a:r>
                      <a:r>
                        <a:rPr lang="en-NZ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I.S providers, tech suppliers 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362653"/>
                  </a:ext>
                </a:extLst>
              </a:tr>
              <a:tr h="105495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3. Navigate to the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printing section </a:t>
                      </a:r>
                      <a:endParaRPr lang="en-JM" altLang="ko-KR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Students click on the Printing menu in the application.</a:t>
                      </a:r>
                    </a:p>
                    <a:p>
                      <a:pPr algn="l" rtl="0" fontAlgn="base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I/P</a:t>
                      </a:r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None </a:t>
                      </a:r>
                    </a:p>
                    <a:p>
                      <a:pPr algn="l" rtl="0" fontAlgn="base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O/P</a:t>
                      </a:r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None </a:t>
                      </a:r>
                    </a:p>
                    <a:p>
                      <a:pPr algn="l" rtl="0" fontAlgn="base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Tech</a:t>
                      </a:r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Internet, smart devices </a:t>
                      </a:r>
                    </a:p>
                    <a:p>
                      <a:pPr algn="l" rtl="0" fontAlgn="base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S.P</a:t>
                      </a:r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IS provider, tech suppliers </a:t>
                      </a:r>
                      <a:endParaRPr lang="en-NZ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9349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cs typeface="Arial" pitchFamily="34" charset="0"/>
                        </a:rPr>
                        <a:t>4. Upload the document(s) </a:t>
                      </a:r>
                      <a:endParaRPr lang="en-JM" altLang="ko-KR" sz="11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just" rtl="0" fontAlgn="base"/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Students click on select files, choose the document(s) they</a:t>
                      </a:r>
                    </a:p>
                    <a:p>
                      <a:pPr algn="just" rtl="0" fontAlgn="base"/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 want to print and upload them. The printer receives the </a:t>
                      </a:r>
                    </a:p>
                    <a:p>
                      <a:pPr algn="just" rtl="0" fontAlgn="base"/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document(s).</a:t>
                      </a:r>
                    </a:p>
                    <a:p>
                      <a:pPr algn="l" rtl="0" fontAlgn="base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I/P</a:t>
                      </a:r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Document(s)</a:t>
                      </a:r>
                    </a:p>
                    <a:p>
                      <a:pPr algn="l" rtl="0" fontAlgn="base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O/P</a:t>
                      </a:r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None </a:t>
                      </a:r>
                    </a:p>
                    <a:p>
                      <a:pPr algn="l" rtl="0" fontAlgn="base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Tech</a:t>
                      </a:r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Internet, Smart devices, Cloud system </a:t>
                      </a:r>
                    </a:p>
                    <a:p>
                      <a:pPr algn="l" rtl="0" fontAlgn="base"/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S.P</a:t>
                      </a:r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IS provider, Cloud provider </a:t>
                      </a:r>
                      <a:endParaRPr lang="en-NZ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F2699B-F5A7-7A8F-88E1-E42079C7A7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8663322"/>
              </p:ext>
            </p:extLst>
          </p:nvPr>
        </p:nvGraphicFramePr>
        <p:xfrm>
          <a:off x="6080451" y="1441263"/>
          <a:ext cx="5960797" cy="27696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3998">
                  <a:extLst>
                    <a:ext uri="{9D8B030D-6E8A-4147-A177-3AD203B41FA5}">
                      <a16:colId xmlns:a16="http://schemas.microsoft.com/office/drawing/2014/main" val="2170995952"/>
                    </a:ext>
                  </a:extLst>
                </a:gridCol>
                <a:gridCol w="4436799">
                  <a:extLst>
                    <a:ext uri="{9D8B030D-6E8A-4147-A177-3AD203B41FA5}">
                      <a16:colId xmlns:a16="http://schemas.microsoft.com/office/drawing/2014/main" val="3338075432"/>
                    </a:ext>
                  </a:extLst>
                </a:gridCol>
              </a:tblGrid>
              <a:tr h="51413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TASK</a:t>
                      </a: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</a:pPr>
                      <a:r>
                        <a:rPr lang="en-JM" altLang="ko-KR" sz="1400" b="1" spc="0" dirty="0">
                          <a:solidFill>
                            <a:schemeClr val="bg1"/>
                          </a:solidFill>
                          <a:latin typeface="+mn-lt"/>
                          <a:cs typeface="Arial" pitchFamily="34" charset="0"/>
                        </a:rPr>
                        <a:t>Task Description</a:t>
                      </a:r>
                    </a:p>
                  </a:txBody>
                  <a:tcPr marL="121920" marR="121920" marT="60960" marB="60960" anchor="ctr">
                    <a:lnL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8958471"/>
                  </a:ext>
                </a:extLst>
              </a:tr>
              <a:tr h="1291839">
                <a:tc>
                  <a:txBody>
                    <a:bodyPr/>
                    <a:lstStyle/>
                    <a:p>
                      <a:pPr marL="0" marR="0" indent="0" algn="l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NZ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/>
                        </a:rPr>
                        <a:t>5. Printing operation </a:t>
                      </a:r>
                      <a:endParaRPr lang="en-JM" altLang="ko-KR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The students press “Print” on the menu on their personal device. The printer receives starting command, it processes and prints </a:t>
                      </a:r>
                      <a:r>
                        <a:rPr lang="en-US" sz="110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the document(s) </a:t>
                      </a:r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.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I/P</a:t>
                      </a:r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None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O/P</a:t>
                      </a:r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None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Tech</a:t>
                      </a:r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Printer 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S.P</a:t>
                      </a:r>
                      <a:r>
                        <a:rPr lang="en-US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: Tech suppliers </a:t>
                      </a:r>
                      <a:endParaRPr lang="en-JM" sz="1100" kern="12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121920" marR="121920" marT="60960" marB="609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7877766"/>
                  </a:ext>
                </a:extLst>
              </a:tr>
              <a:tr h="958461"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8. END 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r>
                        <a:rPr lang="en-NZ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The printer releases print job(s). Students receive the print job(s).</a:t>
                      </a:r>
                    </a:p>
                    <a:p>
                      <a:pPr algn="l" rtl="0" fontAlgn="base"/>
                      <a:r>
                        <a:rPr lang="en-NZ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I/P: </a:t>
                      </a:r>
                      <a:r>
                        <a:rPr lang="en-NZ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None </a:t>
                      </a:r>
                    </a:p>
                    <a:p>
                      <a:pPr algn="l" rtl="0" fontAlgn="base"/>
                      <a:r>
                        <a:rPr lang="en-NZ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O/P: </a:t>
                      </a:r>
                      <a:r>
                        <a:rPr lang="en-NZ" sz="11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</a:t>
                      </a:r>
                      <a:r>
                        <a:rPr lang="en-NZ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he print jobs </a:t>
                      </a:r>
                    </a:p>
                    <a:p>
                      <a:pPr algn="l" rtl="0" fontAlgn="base"/>
                      <a:r>
                        <a:rPr lang="en-NZ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Tech: </a:t>
                      </a:r>
                      <a:r>
                        <a:rPr lang="en-NZ" sz="11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P</a:t>
                      </a:r>
                      <a:r>
                        <a:rPr lang="en-NZ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rinter </a:t>
                      </a:r>
                    </a:p>
                    <a:p>
                      <a:pPr algn="l" rtl="0" fontAlgn="base"/>
                      <a:r>
                        <a:rPr lang="en-NZ" sz="1100" b="1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S.P: </a:t>
                      </a:r>
                      <a:r>
                        <a:rPr lang="en-NZ" sz="1100" b="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T</a:t>
                      </a:r>
                      <a:r>
                        <a:rPr lang="en-NZ" sz="1100" kern="12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ech suppliers </a:t>
                      </a:r>
                    </a:p>
                  </a:txBody>
                  <a:tcPr marL="121920" marR="121920" marT="60960" marB="6096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59657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1323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ontents Slide Master">
  <a:themeElements>
    <a:clrScheme name="ALLPPT-COLOR-A2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EB494B"/>
      </a:accent1>
      <a:accent2>
        <a:srgbClr val="3F3F3F"/>
      </a:accent2>
      <a:accent3>
        <a:srgbClr val="EB494B"/>
      </a:accent3>
      <a:accent4>
        <a:srgbClr val="3F3F3F"/>
      </a:accent4>
      <a:accent5>
        <a:srgbClr val="EB494B"/>
      </a:accent5>
      <a:accent6>
        <a:srgbClr val="3F3F3F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tx1">
            <a:lumMod val="75000"/>
            <a:lumOff val="2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317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Contents Slide Master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TUNG NGUYEN</dc:creator>
  <cp:lastModifiedBy>TUNG NGUYEN</cp:lastModifiedBy>
  <cp:revision>3</cp:revision>
  <dcterms:created xsi:type="dcterms:W3CDTF">2022-05-10T01:59:43Z</dcterms:created>
  <dcterms:modified xsi:type="dcterms:W3CDTF">2022-05-10T02:36:18Z</dcterms:modified>
</cp:coreProperties>
</file>