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7" r:id="rId5"/>
    <p:sldId id="268" r:id="rId6"/>
    <p:sldId id="269" r:id="rId7"/>
    <p:sldId id="258" r:id="rId8"/>
    <p:sldId id="259" r:id="rId9"/>
    <p:sldId id="266" r:id="rId10"/>
    <p:sldId id="273" r:id="rId11"/>
    <p:sldId id="271" r:id="rId12"/>
    <p:sldId id="272" r:id="rId13"/>
    <p:sldId id="260" r:id="rId14"/>
    <p:sldId id="261" r:id="rId15"/>
    <p:sldId id="274" r:id="rId16"/>
    <p:sldId id="275" r:id="rId17"/>
    <p:sldId id="276" r:id="rId18"/>
    <p:sldId id="277" r:id="rId19"/>
    <p:sldId id="263" r:id="rId20"/>
    <p:sldId id="278" r:id="rId21"/>
    <p:sldId id="279" r:id="rId22"/>
    <p:sldId id="280" r:id="rId23"/>
    <p:sldId id="281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5E70-D22E-914D-9D49-172F72EFE5D7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AF169-8070-C542-92E5-2FC64E61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ducation-Video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4" y="0"/>
            <a:ext cx="887412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4" y="0"/>
            <a:ext cx="887412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0"/>
            <a:ext cx="88741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0"/>
            <a:ext cx="88741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-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-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4" y="0"/>
            <a:ext cx="887412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2863"/>
            <a:ext cx="9144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0</Words>
  <Application>Microsoft Macintosh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Neibauer Dental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Armentrout</dc:creator>
  <cp:lastModifiedBy>Mark Armentrout</cp:lastModifiedBy>
  <cp:revision>3</cp:revision>
  <dcterms:created xsi:type="dcterms:W3CDTF">2015-04-27T19:07:11Z</dcterms:created>
  <dcterms:modified xsi:type="dcterms:W3CDTF">2015-04-28T15:44:54Z</dcterms:modified>
</cp:coreProperties>
</file>