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22" d="100"/>
          <a:sy n="122" d="100"/>
        </p:scale>
        <p:origin x="-9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hp3.readthedocs.io/index.html" TargetMode="External"/><Relationship Id="rId2" Type="http://schemas.openxmlformats.org/officeDocument/2006/relationships/hyperlink" Target="https://monsterhunter.fandom.com/wiki/Monster_Hunter_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me.gamer.com.tw/creationDetail.php?sn=3864510" TargetMode="External"/><Relationship Id="rId4" Type="http://schemas.openxmlformats.org/officeDocument/2006/relationships/hyperlink" Target="https://monsterhuntern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B0825FF-8E08-4E0C-86D6-6F6ECBD5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1" y="3915509"/>
            <a:ext cx="2125890" cy="68529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09</a:t>
            </a:r>
            <a:r>
              <a:rPr lang="zh-TW" altLang="en-US" sz="2800" dirty="0"/>
              <a:t> 童世昌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E48EC08-D0F3-C840-82E9-C038B79CB38B}"/>
              </a:ext>
            </a:extLst>
          </p:cNvPr>
          <p:cNvSpPr txBox="1">
            <a:spLocks/>
          </p:cNvSpPr>
          <p:nvPr/>
        </p:nvSpPr>
        <p:spPr>
          <a:xfrm>
            <a:off x="1133358" y="19714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7200" b="1" dirty="0"/>
              <a:t>個人專題發表</a:t>
            </a:r>
          </a:p>
        </p:txBody>
      </p:sp>
    </p:spTree>
    <p:extLst>
      <p:ext uri="{BB962C8B-B14F-4D97-AF65-F5344CB8AC3E}">
        <p14:creationId xmlns:p14="http://schemas.microsoft.com/office/powerpoint/2010/main" val="348400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DE7D2F2-F47C-4444-8545-F34EFF7B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206478"/>
            <a:ext cx="2671235" cy="13208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+mj-ea"/>
              </a:rPr>
              <a:t>使用工具</a:t>
            </a:r>
            <a:r>
              <a:rPr lang="en-US" altLang="zh-TW" sz="4800" b="1" dirty="0">
                <a:latin typeface="+mj-ea"/>
              </a:rPr>
              <a:t>:</a:t>
            </a:r>
            <a:endParaRPr lang="zh-TW" altLang="en-US" sz="4800" b="1" dirty="0">
              <a:latin typeface="+mj-ea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B4A416E1-F9E6-452E-B6F1-3E90B9D8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65" y="2490785"/>
            <a:ext cx="6886575" cy="18764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6D6FB33-5EB9-428D-9A1F-757ED46D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224" y="2663526"/>
            <a:ext cx="1919681" cy="15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467C1D3-E8FF-44D5-B4C9-21E8401E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38" y="167149"/>
            <a:ext cx="3363724" cy="1320800"/>
          </a:xfrm>
        </p:spPr>
        <p:txBody>
          <a:bodyPr anchor="ctr">
            <a:noAutofit/>
          </a:bodyPr>
          <a:lstStyle/>
          <a:p>
            <a:r>
              <a:rPr lang="zh-TW" altLang="en-US" sz="4800" b="1" dirty="0"/>
              <a:t>製作動機</a:t>
            </a:r>
            <a:r>
              <a:rPr lang="en-US" altLang="zh-TW" sz="4800" b="1" dirty="0"/>
              <a:t>: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45030FD-2274-4CC9-8067-71B002D2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5" y="1794722"/>
            <a:ext cx="8596668" cy="208410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從興趣尋找，開啟製作樂趣</a:t>
            </a:r>
            <a:endParaRPr lang="en-US" altLang="zh-TW" sz="2400" dirty="0"/>
          </a:p>
          <a:p>
            <a:r>
              <a:rPr lang="zh-TW" altLang="en-US" sz="2400" dirty="0"/>
              <a:t>最近熱衷於</a:t>
            </a:r>
            <a:r>
              <a:rPr lang="en-US" altLang="zh-TW" sz="2400" dirty="0"/>
              <a:t>MH Now</a:t>
            </a:r>
            <a:r>
              <a:rPr lang="zh-TW" altLang="en-US" sz="2400" dirty="0"/>
              <a:t> 手遊</a:t>
            </a:r>
            <a:endParaRPr lang="en-US" altLang="zh-TW" sz="2400" dirty="0"/>
          </a:p>
          <a:p>
            <a:r>
              <a:rPr lang="zh-TW" altLang="en-US" sz="2400" dirty="0"/>
              <a:t>素材好收集，可以專心地練習做網頁功能和排版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63B878A-9518-6D4B-8B48-EB95B024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8323385" y="4033796"/>
            <a:ext cx="3868615" cy="2652765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2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1EDC5CE-CDBA-46D4-9B3D-47B8259C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428264"/>
            <a:ext cx="5015543" cy="776748"/>
          </a:xfrm>
        </p:spPr>
        <p:txBody>
          <a:bodyPr>
            <a:noAutofit/>
          </a:bodyPr>
          <a:lstStyle/>
          <a:p>
            <a:r>
              <a:rPr lang="zh-TW" altLang="en-US" sz="4800" b="1" dirty="0"/>
              <a:t>資料和圖片來源</a:t>
            </a:r>
            <a:r>
              <a:rPr lang="en-US" altLang="zh-TW" sz="4800" b="1" dirty="0"/>
              <a:t>:</a:t>
            </a:r>
            <a:br>
              <a:rPr lang="en-US" altLang="zh-TW" sz="4800" b="1" dirty="0"/>
            </a:b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84E00D-AA04-4170-9039-EBD79BBA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42" y="1703389"/>
            <a:ext cx="8596668" cy="3880773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https://monsterhunter.fandom.com/wiki/Monster_Hunter_Wiki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https://mhp3.readthedocs.io/index.html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https://monsterhunternow.com/   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https://home.gamer.com.tw/creationDetail.php?sn=3864510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40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56</Words>
  <Application>Microsoft Office PowerPoint</Application>
  <PresentationFormat>自訂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多面向</vt:lpstr>
      <vt:lpstr>PowerPoint 簡報</vt:lpstr>
      <vt:lpstr>使用工具:</vt:lpstr>
      <vt:lpstr>製作動機:</vt:lpstr>
      <vt:lpstr>資料和圖片來源: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個人專題發表</dc:title>
  <dc:creator>USER</dc:creator>
  <cp:lastModifiedBy>bikini9527@yahoo.com.tw</cp:lastModifiedBy>
  <cp:revision>8</cp:revision>
  <dcterms:created xsi:type="dcterms:W3CDTF">2024-01-02T01:50:32Z</dcterms:created>
  <dcterms:modified xsi:type="dcterms:W3CDTF">2024-01-02T15:12:21Z</dcterms:modified>
</cp:coreProperties>
</file>