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2F2D2-37B7-4CEF-9739-E7E09ECACAD9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4E970-5B13-454E-B2F8-A360BD524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94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96447-2BA5-45BC-95C2-652707FCA15A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5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76CD-FA94-48F1-B220-1414EE57677B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6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C293-E40E-496E-A557-4A3C513F38EB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7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44C3-96C1-4929-8FE0-02237758113D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534A-6A46-41ED-85C7-375CA56A80CE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6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6FC-C4C7-4509-98F6-9A7A5B1F632D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5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F7EED-9D6C-4004-8715-907E85D9A532}" type="datetime1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8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A1C89-9C62-46A4-82C0-29EBBF66829F}" type="datetime1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8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33A5-6C1C-4A20-AE09-6002CDEB7241}" type="datetime1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7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82B0-EA0F-4AF3-AF52-C01A69F68642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4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DA32-0ED6-44DF-9E56-318304FE4A2A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BDF4E-5D4E-48FD-B7A1-9E5D2332E38A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B6FC9-85A5-4D8E-9787-CD97515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5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49337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250" y="2297113"/>
            <a:ext cx="9144000" cy="87471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and Counter</a:t>
            </a:r>
            <a:endParaRPr lang="en-US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1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470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clock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buFontTx/>
              <a:buChar char="-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CLKPR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=(1&lt;&lt;CLKPCE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		//Cho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CLKPR = 0x00; 			//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>
              <a:buFontTx/>
              <a:buChar char="-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TCCRxA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TCCR1A = 0x00; //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Overflow</a:t>
            </a:r>
          </a:p>
          <a:p>
            <a:pPr>
              <a:buFontTx/>
              <a:buChar char="-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clock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TCCRxB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TCCR1B = 0b00000101; //Clock timer =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clockIO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/1024;</a:t>
            </a:r>
          </a:p>
          <a:p>
            <a:pPr>
              <a:buFontTx/>
              <a:buChar char="-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TCNTx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VD: TCNT1H = 0x00;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TCNT1L = 0x00;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51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470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TIMSKx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 : TIMSK1 = 0b00000001; //Cho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Overflow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#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		//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VD: interrupt [TIM1_OVF] void timer1_ovf_isr(void)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Place your code here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6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TCNTx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747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Công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thanh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ghi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TCNTx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Gọi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thống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(Hz),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chia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Timer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d,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thanh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ghi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TCNTx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kì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xung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vuông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dirty="0" smtClean="0">
                    <a:cs typeface="Times New Roman" panose="02020603050405020304" pitchFamily="18" charset="0"/>
                  </a:rPr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2.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𝑀𝐴𝑋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𝑓𝐼𝑂</m:t>
                        </m:r>
                      </m:den>
                    </m:f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giây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=  MAX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𝑓𝐼𝑂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VD: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Muốn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tạo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xung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chu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kì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giây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tần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IO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1MHz = 1000000Hz, d = 128, MAX = 2</a:t>
                </a:r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65536</a:t>
                </a:r>
              </a:p>
              <a:p>
                <a:pPr marL="0" indent="0">
                  <a:buNone/>
                </a:pP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= 65536 – 488 = 65048 = 0xFE18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74704"/>
              </a:xfrm>
              <a:blipFill>
                <a:blip r:embed="rId2"/>
                <a:stretch>
                  <a:fillRect l="-1217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69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470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PB5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1Hz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PB5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PB5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+ 2s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22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Timer/Counter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ATmega328P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181726" cy="46609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ATmega328P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Timer/Counter,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Timer0/Counter0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Timer2/Counter2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 bit; Timer1/Counter1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16 bit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Timer/Counter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Overflow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mode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281" y="1427957"/>
            <a:ext cx="4711393" cy="51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1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clock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Timer/Counter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6281" y="1427957"/>
            <a:ext cx="4711393" cy="51911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181726" cy="46609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Timer/Counter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clock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Timer0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clock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T0 (PD4). 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Timer1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PD5).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089904" y="3712464"/>
            <a:ext cx="2048256" cy="3566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907024" y="5038344"/>
            <a:ext cx="2980944" cy="6766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6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Timer/Counter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654"/>
            <a:ext cx="10034016" cy="669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Timer/Counter A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TCCRxA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6247"/>
            <a:ext cx="9896475" cy="1771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2" y="4033456"/>
            <a:ext cx="116109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1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Timer/Counter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654"/>
            <a:ext cx="9713976" cy="669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Timer/Counter B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TCCRxB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6247"/>
            <a:ext cx="10048875" cy="1771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394" y="3747897"/>
            <a:ext cx="7188518" cy="273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9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Timer/Counter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654"/>
            <a:ext cx="6934200" cy="669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TCNTx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6722"/>
            <a:ext cx="9877425" cy="178117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018032" y="4023931"/>
            <a:ext cx="10421112" cy="2332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(VD: 255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 bit),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0x00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4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Timer/Counter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654"/>
            <a:ext cx="6934200" cy="669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3.4.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OCRxA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OCRxB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32" y="1995297"/>
            <a:ext cx="9877425" cy="1724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032" y="4023931"/>
            <a:ext cx="99155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Timer/Counter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654"/>
            <a:ext cx="6934200" cy="669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TIMSKx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4071"/>
            <a:ext cx="10039350" cy="185737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4149772"/>
            <a:ext cx="10600944" cy="2077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2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OCIExB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Cho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OCIExA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TOIEx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1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Timer/Counter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B6FC9-85A5-4D8E-9787-CD975158337E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654"/>
            <a:ext cx="6934200" cy="669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3.6.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TIFRx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4149772"/>
            <a:ext cx="10600944" cy="2077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 2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OCFxB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OCFxA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TOVx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tràn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Cờ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xảy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1067"/>
            <a:ext cx="99726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8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</TotalTime>
  <Words>600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Bài 3</vt:lpstr>
      <vt:lpstr>1. Timer/Counter trên ATmega328P</vt:lpstr>
      <vt:lpstr>2. Nguồn clock đếm cho Timer/Counter</vt:lpstr>
      <vt:lpstr>3. Các thanh ghi điều khiển Timer/Counter</vt:lpstr>
      <vt:lpstr>3. Các thanh ghi điều khiển Timer/Counter</vt:lpstr>
      <vt:lpstr>3. Các thanh ghi điều khiển Timer/Counter</vt:lpstr>
      <vt:lpstr>3. Các thanh ghi điều khiển Timer/Counter</vt:lpstr>
      <vt:lpstr>3. Các thanh ghi điều khiển Timer/Counter</vt:lpstr>
      <vt:lpstr>3. Các thanh ghi điều khiển Timer/Counter</vt:lpstr>
      <vt:lpstr>4. Quy trình cấu hình Timer</vt:lpstr>
      <vt:lpstr>4. Quy trình cấu hình Timer</vt:lpstr>
      <vt:lpstr>5. Tính giá trị đặt cho thanh ghi TCNTx</vt:lpstr>
      <vt:lpstr>6. 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Do</dc:creator>
  <cp:lastModifiedBy>Tuan Do</cp:lastModifiedBy>
  <cp:revision>76</cp:revision>
  <dcterms:created xsi:type="dcterms:W3CDTF">2023-02-20T09:25:34Z</dcterms:created>
  <dcterms:modified xsi:type="dcterms:W3CDTF">2023-03-06T19:50:23Z</dcterms:modified>
</cp:coreProperties>
</file>