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2F2D2-37B7-4CEF-9739-E7E09ECACAD9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4E970-5B13-454E-B2F8-A360BD524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447-2BA5-45BC-95C2-652707FCA15A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5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76CD-FA94-48F1-B220-1414EE57677B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6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293-E40E-496E-A557-4A3C513F38EB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44C3-96C1-4929-8FE0-02237758113D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34A-6A46-41ED-85C7-375CA56A80CE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6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6FC-C4C7-4509-98F6-9A7A5B1F632D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7EED-9D6C-4004-8715-907E85D9A532}" type="datetime1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8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C89-9C62-46A4-82C0-29EBBF66829F}" type="datetime1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8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33A5-6C1C-4A20-AE09-6002CDEB7241}" type="datetime1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2B0-EA0F-4AF3-AF52-C01A69F68642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DA32-0ED6-44DF-9E56-318304FE4A2A}" type="datetime1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DF4E-5D4E-48FD-B7A1-9E5D2332E38A}" type="datetime1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9337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2297113"/>
            <a:ext cx="9144000" cy="8747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and Counter (</a:t>
            </a:r>
            <a:r>
              <a:rPr lang="en-US" sz="4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10478262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ở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mode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1698" y="1397888"/>
            <a:ext cx="11026902" cy="69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8.3.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PWM, phase correct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50" y="2093976"/>
            <a:ext cx="7899850" cy="44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10478262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ở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mode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1698" y="1397888"/>
            <a:ext cx="11026902" cy="3128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8.3.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PWM, phase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WGM2:0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0b001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0b101;</a:t>
            </a:r>
          </a:p>
          <a:p>
            <a:pPr marL="457200" indent="-457200" algn="l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MAX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WGM2:0 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0b001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TOP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OCRxA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WGM2:0 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0b101</a:t>
            </a:r>
          </a:p>
          <a:p>
            <a:pPr marL="457200" indent="-457200" algn="l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CTNTx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OCRxn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OCxn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OCxn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COMxn1:0</a:t>
            </a:r>
          </a:p>
          <a:p>
            <a:pPr marL="457200" indent="-457200" algn="l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CTNTx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0.</a:t>
            </a:r>
          </a:p>
          <a:p>
            <a:pPr marL="457200" indent="-457200" algn="l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66" y="4431601"/>
            <a:ext cx="98393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10478262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ở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mode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/>
              <p:cNvSpPr txBox="1">
                <a:spLocks/>
              </p:cNvSpPr>
              <p:nvPr/>
            </p:nvSpPr>
            <p:spPr>
              <a:xfrm>
                <a:off x="631698" y="1397888"/>
                <a:ext cx="11026902" cy="47560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8.3. </a:t>
                </a:r>
                <a:r>
                  <a:rPr lang="en-US" sz="2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Chế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PWM, phase correct</a:t>
                </a:r>
              </a:p>
              <a:p>
                <a:pPr marL="457200" indent="-457200" algn="l">
                  <a:buFontTx/>
                  <a:buChar char="-"/>
                </a:pP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PWM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OCxn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clock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Timer</a:t>
                </a:r>
              </a:p>
              <a:p>
                <a:pPr marL="457200" indent="-457200" algn="l">
                  <a:buFontTx/>
                  <a:buChar char="-"/>
                </a:pP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sánh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OCRxn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quyết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mức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 algn="l">
                  <a:buFontTx/>
                  <a:buChar char="-"/>
                </a:pP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PWM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𝑂𝐶𝑥𝐴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𝐼𝑂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2.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𝑀𝐴𝑋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chia clock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timer</a:t>
                </a:r>
              </a:p>
              <a:p>
                <a:pPr algn="l"/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clock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IO</a:t>
                </a:r>
              </a:p>
              <a:p>
                <a:pPr algn="l"/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OCxA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OCxA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FontTx/>
                  <a:buChar char="-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98" y="1397888"/>
                <a:ext cx="11026902" cy="4756024"/>
              </a:xfrm>
              <a:prstGeom prst="rect">
                <a:avLst/>
              </a:prstGeom>
              <a:blipFill>
                <a:blip r:embed="rId2"/>
                <a:stretch>
                  <a:fillRect l="-1161" t="-3073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6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10478262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1698" y="1397888"/>
            <a:ext cx="11026902" cy="475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PWM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OC0A (PD6),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1s.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Fast PWM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phase correct PWM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PWM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OC1A (PB1)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10478262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1698" y="1397888"/>
            <a:ext cx="11026902" cy="475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PWM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OC0A (PD6),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1s.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Fast PWM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OC0A (PD6) la output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DDRD |= 0b01000000;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PORTD &amp;= 0b10111111;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//Configure Timer 0, d = 1024, Compare A mode, Fast PWM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TCCR0A = 0b10000011;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TCCR0B = 0b00000101;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TCNT0 = 0x00;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OCR0A = 25;</a:t>
            </a: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10478262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1698" y="1397888"/>
            <a:ext cx="11026902" cy="475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PWM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OC0A (PD6), chia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1s.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phase correct PWM 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OC0A (PD6) la output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DDRD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 0b01000000;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PORTD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&amp;= 0b10111111;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Timer 0, d = 1024, Compare A mode,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correct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TCCR0A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0b10000001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TCCR0B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0b00000101;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TCNT0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0x00;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OCR0A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25;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489329"/>
            <a:ext cx="10048875" cy="1771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826" y="3260979"/>
            <a:ext cx="7188518" cy="273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0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9144000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1698" y="1388744"/>
            <a:ext cx="10972038" cy="475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l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T0 (PD4)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DDRD &amp;= 0b11101111;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PORTD |= 0b00010000;</a:t>
            </a:r>
          </a:p>
          <a:p>
            <a:pPr marL="457200" indent="-457200" algn="l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TCCR0B = 0b00000111; //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T0 (PD4)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1Hz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PB5.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PD4.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PD3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LED.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TCNT0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1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10478262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ở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mode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0" y="4023170"/>
            <a:ext cx="8901684" cy="26946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333" y="1489329"/>
            <a:ext cx="8258175" cy="1019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808" y="2835528"/>
            <a:ext cx="826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10478262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ở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mode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1698" y="1397888"/>
            <a:ext cx="10972038" cy="514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8.1.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Clear Timer on Compare match (CTC)</a:t>
            </a:r>
          </a:p>
          <a:p>
            <a:pPr marL="457200" indent="-457200" algn="l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WGM2:0 = 0b010;</a:t>
            </a:r>
          </a:p>
          <a:p>
            <a:pPr marL="457200" indent="-457200" algn="l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COMxA1:0 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0b01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CTNTx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OCRxA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OCFxA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TIMSKx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CTNTx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0x00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OCxA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OCRxA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OCRxA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Tx/>
              <a:buChar char="-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10478262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ở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mode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/>
              <p:cNvSpPr txBox="1">
                <a:spLocks/>
              </p:cNvSpPr>
              <p:nvPr/>
            </p:nvSpPr>
            <p:spPr>
              <a:xfrm>
                <a:off x="631698" y="1397888"/>
                <a:ext cx="7533894" cy="47651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8.1. </a:t>
                </a:r>
                <a:r>
                  <a:rPr lang="en-US" sz="2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Chế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Clear Timer on Compare match (CTC)</a:t>
                </a:r>
              </a:p>
              <a:p>
                <a:pPr algn="l"/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sánh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𝑂𝐶𝑥𝐴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𝐼𝑂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.(1+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𝑂𝐶𝑅𝑥𝐴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dirty="0" err="1" smtClean="0">
                    <a:cs typeface="Times New Roman" panose="02020603050405020304" pitchFamily="18" charset="0"/>
                  </a:rPr>
                  <a:t>OCRxA</a:t>
                </a:r>
                <a:r>
                  <a:rPr lang="en-US" sz="2800" dirty="0" smtClean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𝐼𝑂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𝑂𝐶𝑥𝐴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- 1</a:t>
                </a: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: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chia clock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timer</a:t>
                </a:r>
              </a:p>
              <a:p>
                <a:pPr algn="l"/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clock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IO</a:t>
                </a:r>
              </a:p>
              <a:p>
                <a:pPr algn="l"/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OCxA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sánh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OCxA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VD: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500 000 Hz,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OCxA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1Hz, d = 1024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/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OCRxA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244.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Timer 0,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chân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OC0A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chân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PD6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98" y="1397888"/>
                <a:ext cx="7533894" cy="4765168"/>
              </a:xfrm>
              <a:prstGeom prst="rect">
                <a:avLst/>
              </a:prstGeom>
              <a:blipFill>
                <a:blip r:embed="rId2"/>
                <a:stretch>
                  <a:fillRect l="-1456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592" y="1397888"/>
            <a:ext cx="36195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10478262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ở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mode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1698" y="1397888"/>
            <a:ext cx="7533894" cy="75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8.2.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Fast PWM</a:t>
            </a: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45" y="1878139"/>
            <a:ext cx="85153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10478262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ở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mode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1698" y="1397888"/>
            <a:ext cx="11026902" cy="3128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8.2.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Fast PWM</a:t>
            </a:r>
          </a:p>
          <a:p>
            <a:pPr marL="457200" indent="-457200" algn="l">
              <a:buFontTx/>
              <a:buChar char="-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WGM2:0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0b011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0b111;</a:t>
            </a:r>
          </a:p>
          <a:p>
            <a:pPr marL="457200" indent="-457200" algn="l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0x00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0x00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TOP = MAX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WGM2:0 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0b011; TOP =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OCRxA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WGM2:0 =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0b111 </a:t>
            </a:r>
          </a:p>
          <a:p>
            <a:pPr marL="457200" indent="-457200" algn="l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CTNTx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OCRxn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OCxn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OCxn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COMxn1:0</a:t>
            </a:r>
          </a:p>
          <a:p>
            <a:pPr marL="457200" indent="-457200" algn="l">
              <a:buFontTx/>
              <a:buChar char="-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CTNTx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 TOP.</a:t>
            </a:r>
          </a:p>
          <a:p>
            <a:pPr marL="457200" indent="-457200" algn="l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910" y="4526280"/>
            <a:ext cx="78581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698" y="614617"/>
            <a:ext cx="10478262" cy="8747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ở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mode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2"/>
              <p:cNvSpPr txBox="1">
                <a:spLocks/>
              </p:cNvSpPr>
              <p:nvPr/>
            </p:nvSpPr>
            <p:spPr>
              <a:xfrm>
                <a:off x="631698" y="1397888"/>
                <a:ext cx="11026902" cy="47560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8.1. </a:t>
                </a:r>
                <a:r>
                  <a:rPr lang="en-US" sz="2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Chế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Fast PWM</a:t>
                </a:r>
              </a:p>
              <a:p>
                <a:pPr marL="457200" indent="-457200" algn="l">
                  <a:buFontTx/>
                  <a:buChar char="-"/>
                </a:pP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PWM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OCxn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clock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Timer</a:t>
                </a:r>
              </a:p>
              <a:p>
                <a:pPr marL="457200" indent="-457200" algn="l">
                  <a:buFontTx/>
                  <a:buChar char="-"/>
                </a:pP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sánh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OCRxn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quyết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mức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năng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kích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 algn="l">
                  <a:buFontTx/>
                  <a:buChar char="-"/>
                </a:pP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𝑂𝐶𝑥𝐴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𝐼𝑂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𝑇𝑂𝑃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chia clock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timer</a:t>
                </a:r>
              </a:p>
              <a:p>
                <a:pPr algn="l"/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clock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IO</a:t>
                </a:r>
              </a:p>
              <a:p>
                <a:pPr algn="l"/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OCxA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sánh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OCxA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FontTx/>
                  <a:buChar char="-"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98" y="1397888"/>
                <a:ext cx="11026902" cy="4756024"/>
              </a:xfrm>
              <a:prstGeom prst="rect">
                <a:avLst/>
              </a:prstGeom>
              <a:blipFill>
                <a:blip r:embed="rId2"/>
                <a:stretch>
                  <a:fillRect l="-1161" t="-3073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9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699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Bài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115</cp:revision>
  <dcterms:created xsi:type="dcterms:W3CDTF">2023-02-20T09:25:34Z</dcterms:created>
  <dcterms:modified xsi:type="dcterms:W3CDTF">2023-03-14T03:10:11Z</dcterms:modified>
</cp:coreProperties>
</file>