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F2D2-37B7-4CEF-9739-E7E09ECACAD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E970-5B13-454E-B2F8-A360BD524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058B-9ECD-4B3A-81E2-EC4C37375108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4F0B-6488-4D11-8819-FBFAC9B4EAA8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3DD8-2605-4076-9B6C-0A620292C802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373E-C9A3-4480-9F33-1DC0D2055A87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ECB-A1E2-40A3-852D-E35E53DF4247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C72-B921-4B8F-A169-55D9B36F4FA0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831-4432-4CBF-BBF1-214FBBB7A55C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F71B-DD6D-4093-9D1D-5F5C72394BA1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9477-5D3E-4A85-A3A8-E5787F399A1E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0DD6-FEC4-40F9-BBE4-68403B41F991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3DD8-DDAF-499A-9868-4F502C06A680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5ECB-815A-40AE-9CB9-A84BFF1EDAEC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33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97113"/>
            <a:ext cx="9144000" cy="8747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761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698" y="1258496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93" y="1842795"/>
            <a:ext cx="9839325" cy="158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1698" y="3546580"/>
            <a:ext cx="10725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Parity.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8" y="4241648"/>
            <a:ext cx="9867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33" y="2959280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3" y="3488752"/>
            <a:ext cx="9877425" cy="279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3" y="1929448"/>
            <a:ext cx="9848850" cy="962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3333" y="1326303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1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698" y="1412426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Baud Rate.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44" y="1874091"/>
            <a:ext cx="8334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7" y="614617"/>
            <a:ext cx="10857547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332" y="1353735"/>
            <a:ext cx="10725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BAUD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/(16*BAUD) –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UBRR0H = n&gt;&gt;8;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UBRR0L = n;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UCSRnC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 data bit, 1 stop bit, no parity)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UCSR0C = 0b00000110;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UCSRnB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(RX interrupt)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UCSR0B = 0b10011000;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#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4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7" y="614617"/>
            <a:ext cx="10857547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332" y="1353735"/>
            <a:ext cx="10725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empty)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char data)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(!(UCSR0A &amp; 0b00100000)); 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UDR0 = data;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[USART_RXC]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usart_rx_isr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UDR0;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984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7" y="614617"/>
            <a:ext cx="10857547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332" y="1353735"/>
            <a:ext cx="10725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Baud 9600, 8 data bit, 1 stop bit,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parity.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UART.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(integer)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UART.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UART/USB converter: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VCC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GND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TX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RX</a:t>
            </a:r>
          </a:p>
        </p:txBody>
      </p:sp>
    </p:spTree>
    <p:extLst>
      <p:ext uri="{BB962C8B-B14F-4D97-AF65-F5344CB8AC3E}">
        <p14:creationId xmlns:p14="http://schemas.microsoft.com/office/powerpoint/2010/main" val="168221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7" y="614617"/>
            <a:ext cx="10857547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1348549"/>
            <a:ext cx="7620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1698" y="1261872"/>
            <a:ext cx="1028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USART (Universal Synchronous and Asynchronous serial Receiver and Transmitter):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start, stop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parity).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start, stop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parity.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board.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(Full duplex)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5,6,7,8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(stop bit)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(Check parity)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TX,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TX data Register empty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RX.</a:t>
            </a:r>
          </a:p>
        </p:txBody>
      </p:sp>
    </p:spTree>
    <p:extLst>
      <p:ext uri="{BB962C8B-B14F-4D97-AF65-F5344CB8AC3E}">
        <p14:creationId xmlns:p14="http://schemas.microsoft.com/office/powerpoint/2010/main" val="39648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2282" y="2478024"/>
            <a:ext cx="4114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Clock Generator, Transmitter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Receiver.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XCK (PD4)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TX (PD1)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(Transmit).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RX (PD0)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(Receiver).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48" y="614617"/>
            <a:ext cx="5419546" cy="59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UART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15" y="1422272"/>
            <a:ext cx="7681251" cy="3030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" y="1720721"/>
            <a:ext cx="4818126" cy="1315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392" y="4654296"/>
            <a:ext cx="1072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Baud rate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Baurate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XCK (PD4)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11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UART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698" y="1325796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82" y="1787461"/>
            <a:ext cx="11639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112" y="4180344"/>
            <a:ext cx="10954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+ 1 start bit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+ 5,6,7,8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+ 1 bit Parity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stop bit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38" y="1290447"/>
            <a:ext cx="7810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91" y="1964816"/>
            <a:ext cx="8860165" cy="26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4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698" y="1258496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1867852"/>
            <a:ext cx="86487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698" y="3491918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UCSRnA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35" y="4238625"/>
            <a:ext cx="83534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1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698" y="1258496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UCSRnB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98" y="3003750"/>
            <a:ext cx="107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UCSRnC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5" y="1789420"/>
            <a:ext cx="8505825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4" y="3548854"/>
            <a:ext cx="8505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1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934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Bài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TDStore</cp:lastModifiedBy>
  <cp:revision>144</cp:revision>
  <dcterms:created xsi:type="dcterms:W3CDTF">2023-02-20T09:25:34Z</dcterms:created>
  <dcterms:modified xsi:type="dcterms:W3CDTF">2023-03-27T12:29:46Z</dcterms:modified>
</cp:coreProperties>
</file>