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2F2D2-37B7-4CEF-9739-E7E09ECACAD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4E970-5B13-454E-B2F8-A360BD524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3/29/2023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 Anh Tuan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5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3/29/2023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 Anh Tuan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6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3/29/2023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 Anh Tuan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3/29/2023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 Anh Tuan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3/29/2023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 Anh Tuan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6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3/29/2023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 Anh Tuan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3/29/2023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 Anh Tuan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8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3/29/2023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 Anh Tuan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8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3/29/2023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 Anh Tuan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3/29/2023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 Anh Tuan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3/29/2023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 Anh Tuan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3/29/2023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 Anh Tuan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5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9337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2297113"/>
            <a:ext cx="9144000" cy="8747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to Digital Converter (ADC)</a:t>
            </a:r>
            <a:endParaRPr lang="en-US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1698" y="1324737"/>
            <a:ext cx="11109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6.2.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ADCSRA (ADC Control and Status Register A)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10" y="2309431"/>
            <a:ext cx="9896475" cy="1343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10" y="3652456"/>
            <a:ext cx="10256520" cy="288464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1698" y="1324737"/>
            <a:ext cx="11109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6.2.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ADCSRA (ADC Control and Status Register A)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10" y="2309431"/>
            <a:ext cx="9896475" cy="1343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6010" y="3652456"/>
            <a:ext cx="111091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Bit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 bit ADIE.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clear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ADIF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clear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đè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ADIF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1698" y="1324737"/>
            <a:ext cx="11109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ADCSRB (ADC Control and Status Register B)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(Auto Conversion).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10" y="2199449"/>
            <a:ext cx="9820275" cy="128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10" y="3529039"/>
            <a:ext cx="10523598" cy="29632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1698" y="1324737"/>
            <a:ext cx="11109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6.4.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DIDR0 (Digital Input Disable)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2" y="2736940"/>
            <a:ext cx="9820275" cy="12858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1698" y="1187577"/>
            <a:ext cx="11109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6.5.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ADCL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ADCH (ADC Data Register)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519" y="2018574"/>
            <a:ext cx="7865555" cy="2348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519" y="4366730"/>
            <a:ext cx="7690676" cy="233965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1698" y="1279017"/>
            <a:ext cx="111091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AVCC,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PC0)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ADMUX = 0b01000000;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clock,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clock = 125 kHz,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16 MHz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scale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/ADC clock = 16 000 000/ 125 0000 = 128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ADCSRA = 0b10000111;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(Digital Input)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ADC0 (PC0)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DIDR0 |= 0x01; 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delay_ms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1698" y="1489329"/>
            <a:ext cx="111091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 bit ADSC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ADCSRA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ADCSRA |= 0b01000000;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((ADCSRA &amp;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0b00010000) ==0 );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ADC_value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ADCW;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ADCSRA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|= 0b00010000;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1698" y="1489329"/>
            <a:ext cx="111091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AD0 (PC0),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clock 125K,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AVCC,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UART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Terminal.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ADCLib.h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AD1 (PC1),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clock 125K,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AVCC,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1 (1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ATmega328P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1698" y="1489329"/>
            <a:ext cx="58971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 bit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+/- 2 LSB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65 – 260 µs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15kSPS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ADC5,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PC5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1.1V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(ADC_INT)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64" y="1324732"/>
            <a:ext cx="5173408" cy="474516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0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184" y="290894"/>
            <a:ext cx="5606796" cy="62075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594" y="4886933"/>
            <a:ext cx="105331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ADTS (ADC Trigger Select):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</a:p>
          <a:p>
            <a:pPr marL="342900" indent="-342900"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ADSC (ADC Start Conversion):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analog, ADC0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ADC5,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PC0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PC5</a:t>
            </a:r>
          </a:p>
          <a:p>
            <a:pPr marL="342900" indent="-342900"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ADATE (ADC Auto Trigger Enable):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602" y="1352169"/>
            <a:ext cx="7743825" cy="33242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Prescale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0570" y="1489329"/>
            <a:ext cx="560451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50kH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 kHz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bit.</a:t>
            </a:r>
          </a:p>
          <a:p>
            <a:pPr marL="342900" indent="-342900"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ADC clock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 kHz.</a:t>
            </a:r>
          </a:p>
          <a:p>
            <a:pPr marL="342900" indent="-342900"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clock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ADPS[2:0]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ADCSRA.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13 ADC clock.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25 ADC clock.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111" y="1152144"/>
            <a:ext cx="5276850" cy="4114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10834878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1698" y="1489329"/>
                <a:ext cx="5467350" cy="414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ADC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 bit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dải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1023.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ADC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2400" dirty="0" smtClean="0">
                    <a:cs typeface="Times New Roman" panose="02020603050405020304" pitchFamily="18" charset="0"/>
                  </a:rPr>
                  <a:t>		ADC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∗1024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𝑅𝐸𝐹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𝐼𝑁</m:t>
                        </m:r>
                      </m:sub>
                    </m:sSub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𝑅𝐸𝐹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𝐴𝐷𝐶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1024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ADC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ATmega328P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+/- 2LSB.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càng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tuyệt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càng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càng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Tx/>
                  <a:buChar char="-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98" y="1489329"/>
                <a:ext cx="5467350" cy="4140108"/>
              </a:xfrm>
              <a:prstGeom prst="rect">
                <a:avLst/>
              </a:prstGeom>
              <a:blipFill>
                <a:blip r:embed="rId2"/>
                <a:stretch>
                  <a:fillRect l="-1784" t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2" y="1489329"/>
            <a:ext cx="5570029" cy="38932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1698" y="1425321"/>
            <a:ext cx="11109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ADMUX (ADC multiplexer Selection)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14" y="2774366"/>
            <a:ext cx="9944100" cy="132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4330675"/>
            <a:ext cx="11934825" cy="19907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1698" y="1425321"/>
            <a:ext cx="1110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ADMUX (ADC multiplexer Selection)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698" y="1886986"/>
            <a:ext cx="4101465" cy="46931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2110740"/>
            <a:ext cx="352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AVCC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VCC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1698" y="1324737"/>
            <a:ext cx="1110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ADMUX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99" y="1786402"/>
            <a:ext cx="8897996" cy="47956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2611</TotalTime>
  <Words>1009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Bài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178</cp:revision>
  <dcterms:created xsi:type="dcterms:W3CDTF">2023-02-20T09:25:34Z</dcterms:created>
  <dcterms:modified xsi:type="dcterms:W3CDTF">2023-03-30T02:29:58Z</dcterms:modified>
</cp:coreProperties>
</file>