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410" r:id="rId2"/>
    <p:sldId id="400" r:id="rId3"/>
    <p:sldId id="388" r:id="rId4"/>
    <p:sldId id="325" r:id="rId5"/>
    <p:sldId id="401" r:id="rId6"/>
    <p:sldId id="402" r:id="rId7"/>
    <p:sldId id="342" r:id="rId8"/>
    <p:sldId id="350" r:id="rId9"/>
    <p:sldId id="403" r:id="rId10"/>
    <p:sldId id="319" r:id="rId11"/>
    <p:sldId id="399" r:id="rId12"/>
    <p:sldId id="405" r:id="rId13"/>
    <p:sldId id="404" r:id="rId14"/>
    <p:sldId id="406" r:id="rId15"/>
    <p:sldId id="348" r:id="rId16"/>
    <p:sldId id="414" r:id="rId17"/>
    <p:sldId id="415" r:id="rId18"/>
    <p:sldId id="407" r:id="rId19"/>
    <p:sldId id="385" r:id="rId20"/>
    <p:sldId id="398" r:id="rId21"/>
    <p:sldId id="331" r:id="rId22"/>
    <p:sldId id="408" r:id="rId23"/>
    <p:sldId id="411" r:id="rId24"/>
    <p:sldId id="409" r:id="rId25"/>
    <p:sldId id="330" r:id="rId26"/>
    <p:sldId id="412" r:id="rId27"/>
  </p:sldIdLst>
  <p:sldSz cx="20116800" cy="10972800"/>
  <p:notesSz cx="6858000" cy="9144000"/>
  <p:defaultTextStyle>
    <a:defPPr>
      <a:defRPr lang="en-US"/>
    </a:defPPr>
    <a:lvl1pPr marL="0" algn="l" defTabSz="1492301" rtl="0" eaLnBrk="1" latinLnBrk="0" hangingPunct="1">
      <a:defRPr sz="2938" kern="1200">
        <a:solidFill>
          <a:schemeClr val="tx1"/>
        </a:solidFill>
        <a:latin typeface="+mn-lt"/>
        <a:ea typeface="+mn-ea"/>
        <a:cs typeface="+mn-cs"/>
      </a:defRPr>
    </a:lvl1pPr>
    <a:lvl2pPr marL="746150" algn="l" defTabSz="1492301" rtl="0" eaLnBrk="1" latinLnBrk="0" hangingPunct="1">
      <a:defRPr sz="2938" kern="1200">
        <a:solidFill>
          <a:schemeClr val="tx1"/>
        </a:solidFill>
        <a:latin typeface="+mn-lt"/>
        <a:ea typeface="+mn-ea"/>
        <a:cs typeface="+mn-cs"/>
      </a:defRPr>
    </a:lvl2pPr>
    <a:lvl3pPr marL="1492301" algn="l" defTabSz="1492301" rtl="0" eaLnBrk="1" latinLnBrk="0" hangingPunct="1">
      <a:defRPr sz="2938" kern="1200">
        <a:solidFill>
          <a:schemeClr val="tx1"/>
        </a:solidFill>
        <a:latin typeface="+mn-lt"/>
        <a:ea typeface="+mn-ea"/>
        <a:cs typeface="+mn-cs"/>
      </a:defRPr>
    </a:lvl3pPr>
    <a:lvl4pPr marL="2238451" algn="l" defTabSz="1492301" rtl="0" eaLnBrk="1" latinLnBrk="0" hangingPunct="1">
      <a:defRPr sz="2938" kern="1200">
        <a:solidFill>
          <a:schemeClr val="tx1"/>
        </a:solidFill>
        <a:latin typeface="+mn-lt"/>
        <a:ea typeface="+mn-ea"/>
        <a:cs typeface="+mn-cs"/>
      </a:defRPr>
    </a:lvl4pPr>
    <a:lvl5pPr marL="2984602" algn="l" defTabSz="1492301" rtl="0" eaLnBrk="1" latinLnBrk="0" hangingPunct="1">
      <a:defRPr sz="2938" kern="1200">
        <a:solidFill>
          <a:schemeClr val="tx1"/>
        </a:solidFill>
        <a:latin typeface="+mn-lt"/>
        <a:ea typeface="+mn-ea"/>
        <a:cs typeface="+mn-cs"/>
      </a:defRPr>
    </a:lvl5pPr>
    <a:lvl6pPr marL="3730752" algn="l" defTabSz="1492301" rtl="0" eaLnBrk="1" latinLnBrk="0" hangingPunct="1">
      <a:defRPr sz="2938" kern="1200">
        <a:solidFill>
          <a:schemeClr val="tx1"/>
        </a:solidFill>
        <a:latin typeface="+mn-lt"/>
        <a:ea typeface="+mn-ea"/>
        <a:cs typeface="+mn-cs"/>
      </a:defRPr>
    </a:lvl6pPr>
    <a:lvl7pPr marL="4476902" algn="l" defTabSz="1492301" rtl="0" eaLnBrk="1" latinLnBrk="0" hangingPunct="1">
      <a:defRPr sz="2938" kern="1200">
        <a:solidFill>
          <a:schemeClr val="tx1"/>
        </a:solidFill>
        <a:latin typeface="+mn-lt"/>
        <a:ea typeface="+mn-ea"/>
        <a:cs typeface="+mn-cs"/>
      </a:defRPr>
    </a:lvl7pPr>
    <a:lvl8pPr marL="5223053" algn="l" defTabSz="1492301" rtl="0" eaLnBrk="1" latinLnBrk="0" hangingPunct="1">
      <a:defRPr sz="2938" kern="1200">
        <a:solidFill>
          <a:schemeClr val="tx1"/>
        </a:solidFill>
        <a:latin typeface="+mn-lt"/>
        <a:ea typeface="+mn-ea"/>
        <a:cs typeface="+mn-cs"/>
      </a:defRPr>
    </a:lvl8pPr>
    <a:lvl9pPr marL="5969203" algn="l" defTabSz="1492301" rtl="0" eaLnBrk="1" latinLnBrk="0" hangingPunct="1">
      <a:defRPr sz="2938" kern="1200">
        <a:solidFill>
          <a:schemeClr val="tx1"/>
        </a:solidFill>
        <a:latin typeface="+mn-lt"/>
        <a:ea typeface="+mn-ea"/>
        <a:cs typeface="+mn-cs"/>
      </a:defRPr>
    </a:lvl9pPr>
  </p:defaultTextStyle>
  <p:extLst>
    <p:ext uri="{521415D9-36F7-43E2-AB2F-B90AF26B5E84}">
      <p14:sectionLst xmlns:p14="http://schemas.microsoft.com/office/powerpoint/2010/main">
        <p14:section name="About &amp; Services" id="{519AB38D-DAE0-4CC9-BF08-5E0AB8D43117}">
          <p14:sldIdLst>
            <p14:sldId id="410"/>
            <p14:sldId id="400"/>
            <p14:sldId id="388"/>
            <p14:sldId id="325"/>
            <p14:sldId id="401"/>
          </p14:sldIdLst>
        </p14:section>
        <p14:section name="Team Work" id="{D1C244D2-6698-4561-A38E-E9A0476CCC99}">
          <p14:sldIdLst>
            <p14:sldId id="402"/>
            <p14:sldId id="342"/>
            <p14:sldId id="350"/>
            <p14:sldId id="403"/>
            <p14:sldId id="319"/>
          </p14:sldIdLst>
        </p14:section>
        <p14:section name="Portfolio &amp; Images" id="{9D39E659-5CF2-448D-9AC2-F715002A8C7C}">
          <p14:sldIdLst>
            <p14:sldId id="399"/>
            <p14:sldId id="405"/>
            <p14:sldId id="404"/>
            <p14:sldId id="406"/>
            <p14:sldId id="348"/>
            <p14:sldId id="414"/>
            <p14:sldId id="415"/>
            <p14:sldId id="407"/>
            <p14:sldId id="385"/>
            <p14:sldId id="398"/>
            <p14:sldId id="331"/>
            <p14:sldId id="408"/>
            <p14:sldId id="411"/>
            <p14:sldId id="409"/>
            <p14:sldId id="330"/>
            <p14:sldId id="412"/>
          </p14:sldIdLst>
        </p14:section>
      </p14:sectionLst>
    </p:ext>
    <p:ext uri="{EFAFB233-063F-42B5-8137-9DF3F51BA10A}">
      <p15:sldGuideLst xmlns:p15="http://schemas.microsoft.com/office/powerpoint/2012/main">
        <p15:guide id="1" orient="horz" pos="3456" userDrawn="1">
          <p15:clr>
            <a:srgbClr val="A4A3A4"/>
          </p15:clr>
        </p15:guide>
        <p15:guide id="2" pos="6336" userDrawn="1">
          <p15:clr>
            <a:srgbClr val="A4A3A4"/>
          </p15:clr>
        </p15:guide>
        <p15:guide id="3" pos="11520" userDrawn="1">
          <p15:clr>
            <a:srgbClr val="A4A3A4"/>
          </p15:clr>
        </p15:guide>
        <p15:guide id="4" pos="1152" userDrawn="1">
          <p15:clr>
            <a:srgbClr val="A4A3A4"/>
          </p15:clr>
        </p15:guide>
        <p15:guide id="5" orient="horz" pos="6336" userDrawn="1">
          <p15:clr>
            <a:srgbClr val="A4A3A4"/>
          </p15:clr>
        </p15:guide>
        <p15:guide id="6" orient="horz" pos="1152" userDrawn="1">
          <p15:clr>
            <a:srgbClr val="A4A3A4"/>
          </p15:clr>
        </p15:guide>
        <p15:guide id="7" orient="horz" pos="57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8aba62f7d8c3c8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0" autoAdjust="0"/>
    <p:restoredTop sz="94707" autoAdjust="0"/>
  </p:normalViewPr>
  <p:slideViewPr>
    <p:cSldViewPr snapToGrid="0" showGuides="1">
      <p:cViewPr varScale="1">
        <p:scale>
          <a:sx n="46" d="100"/>
          <a:sy n="46" d="100"/>
        </p:scale>
        <p:origin x="564" y="66"/>
      </p:cViewPr>
      <p:guideLst>
        <p:guide orient="horz" pos="3456"/>
        <p:guide pos="6336"/>
        <p:guide pos="11520"/>
        <p:guide pos="1152"/>
        <p:guide orient="horz" pos="6336"/>
        <p:guide orient="horz" pos="1152"/>
        <p:guide orient="horz" pos="576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3T21:07:13.073"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E30F2-ED6B-4BFC-9482-4FA8D08CAD5F}" type="datetimeFigureOut">
              <a:rPr lang="en-US" smtClean="0"/>
              <a:t>11/23/2018</a:t>
            </a:fld>
            <a:endParaRPr lang="en-US"/>
          </a:p>
        </p:txBody>
      </p:sp>
      <p:sp>
        <p:nvSpPr>
          <p:cNvPr id="4" name="Slide Image Placeholder 3"/>
          <p:cNvSpPr>
            <a:spLocks noGrp="1" noRot="1" noChangeAspect="1"/>
          </p:cNvSpPr>
          <p:nvPr>
            <p:ph type="sldImg" idx="2"/>
          </p:nvPr>
        </p:nvSpPr>
        <p:spPr>
          <a:xfrm>
            <a:off x="600075" y="1143000"/>
            <a:ext cx="56578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39504-170F-4E8F-8812-FD3F33CCDACE}" type="slidenum">
              <a:rPr lang="en-US" smtClean="0"/>
              <a:t>‹#›</a:t>
            </a:fld>
            <a:endParaRPr lang="en-US"/>
          </a:p>
        </p:txBody>
      </p:sp>
    </p:spTree>
    <p:extLst>
      <p:ext uri="{BB962C8B-B14F-4D97-AF65-F5344CB8AC3E}">
        <p14:creationId xmlns:p14="http://schemas.microsoft.com/office/powerpoint/2010/main" val="265353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C39504-170F-4E8F-8812-FD3F33CCDACE}" type="slidenum">
              <a:rPr lang="en-US" smtClean="0"/>
              <a:t>19</a:t>
            </a:fld>
            <a:endParaRPr lang="en-US"/>
          </a:p>
        </p:txBody>
      </p:sp>
    </p:spTree>
    <p:extLst>
      <p:ext uri="{BB962C8B-B14F-4D97-AF65-F5344CB8AC3E}">
        <p14:creationId xmlns:p14="http://schemas.microsoft.com/office/powerpoint/2010/main" val="3749101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Tree>
    <p:extLst>
      <p:ext uri="{BB962C8B-B14F-4D97-AF65-F5344CB8AC3E}">
        <p14:creationId xmlns:p14="http://schemas.microsoft.com/office/powerpoint/2010/main" val="79278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Place Holder #7">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1383030" y="10170161"/>
            <a:ext cx="4526280" cy="584200"/>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13" name="Picture Placeholder 1"/>
          <p:cNvSpPr>
            <a:spLocks noGrp="1"/>
          </p:cNvSpPr>
          <p:nvPr>
            <p:ph type="pic" sz="quarter" idx="13"/>
          </p:nvPr>
        </p:nvSpPr>
        <p:spPr>
          <a:xfrm>
            <a:off x="0" y="0"/>
            <a:ext cx="10058400" cy="10972800"/>
          </a:xfrm>
          <a:prstGeom prst="rect">
            <a:avLst/>
          </a:prstGeom>
          <a:solidFill>
            <a:schemeClr val="tx2">
              <a:lumMod val="90000"/>
              <a:lumOff val="10000"/>
            </a:schemeClr>
          </a:solidFill>
        </p:spPr>
      </p:sp>
    </p:spTree>
    <p:extLst>
      <p:ext uri="{BB962C8B-B14F-4D97-AF65-F5344CB8AC3E}">
        <p14:creationId xmlns:p14="http://schemas.microsoft.com/office/powerpoint/2010/main" val="3478298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Place Holder #8">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
          <p:cNvSpPr>
            <a:spLocks noGrp="1"/>
          </p:cNvSpPr>
          <p:nvPr>
            <p:ph type="pic" sz="quarter" idx="13"/>
          </p:nvPr>
        </p:nvSpPr>
        <p:spPr>
          <a:xfrm>
            <a:off x="10058400" y="0"/>
            <a:ext cx="10058400" cy="10972800"/>
          </a:xfrm>
          <a:prstGeom prst="rect">
            <a:avLst/>
          </a:prstGeom>
          <a:solidFill>
            <a:schemeClr val="tx2">
              <a:lumMod val="90000"/>
              <a:lumOff val="10000"/>
            </a:schemeClr>
          </a:solidFill>
        </p:spPr>
      </p:sp>
    </p:spTree>
    <p:extLst>
      <p:ext uri="{BB962C8B-B14F-4D97-AF65-F5344CB8AC3E}">
        <p14:creationId xmlns:p14="http://schemas.microsoft.com/office/powerpoint/2010/main" val="771345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Place Holder #9">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
          <p:cNvSpPr>
            <a:spLocks noGrp="1"/>
          </p:cNvSpPr>
          <p:nvPr>
            <p:ph type="pic" sz="quarter" idx="13"/>
          </p:nvPr>
        </p:nvSpPr>
        <p:spPr>
          <a:xfrm>
            <a:off x="0" y="0"/>
            <a:ext cx="5486400" cy="10972800"/>
          </a:xfrm>
          <a:prstGeom prst="rect">
            <a:avLst/>
          </a:prstGeom>
          <a:solidFill>
            <a:schemeClr val="tx2">
              <a:lumMod val="90000"/>
              <a:lumOff val="10000"/>
            </a:schemeClr>
          </a:solidFill>
        </p:spPr>
      </p:sp>
    </p:spTree>
    <p:extLst>
      <p:ext uri="{BB962C8B-B14F-4D97-AF65-F5344CB8AC3E}">
        <p14:creationId xmlns:p14="http://schemas.microsoft.com/office/powerpoint/2010/main" val="308499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Place Holder #10">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8"/>
          <p:cNvSpPr>
            <a:spLocks noGrp="1"/>
          </p:cNvSpPr>
          <p:nvPr>
            <p:ph type="pic" sz="quarter" idx="13"/>
          </p:nvPr>
        </p:nvSpPr>
        <p:spPr>
          <a:xfrm>
            <a:off x="12801600" y="0"/>
            <a:ext cx="3657600" cy="3657600"/>
          </a:xfrm>
          <a:prstGeom prst="rect">
            <a:avLst/>
          </a:prstGeom>
          <a:solidFill>
            <a:schemeClr val="tx2">
              <a:lumMod val="90000"/>
              <a:lumOff val="10000"/>
            </a:schemeClr>
          </a:solidFill>
        </p:spPr>
      </p:sp>
      <p:sp>
        <p:nvSpPr>
          <p:cNvPr id="6" name="Picture Placeholder 19"/>
          <p:cNvSpPr>
            <a:spLocks noGrp="1"/>
          </p:cNvSpPr>
          <p:nvPr>
            <p:ph type="pic" sz="quarter" idx="14"/>
          </p:nvPr>
        </p:nvSpPr>
        <p:spPr>
          <a:xfrm>
            <a:off x="9144000" y="3657600"/>
            <a:ext cx="3657600" cy="3657600"/>
          </a:xfrm>
          <a:prstGeom prst="rect">
            <a:avLst/>
          </a:prstGeom>
          <a:solidFill>
            <a:schemeClr val="tx2">
              <a:lumMod val="90000"/>
              <a:lumOff val="10000"/>
            </a:schemeClr>
          </a:solidFill>
        </p:spPr>
      </p:sp>
      <p:sp>
        <p:nvSpPr>
          <p:cNvPr id="10" name="Picture Placeholder 20"/>
          <p:cNvSpPr>
            <a:spLocks noGrp="1"/>
          </p:cNvSpPr>
          <p:nvPr>
            <p:ph type="pic" sz="quarter" idx="15"/>
          </p:nvPr>
        </p:nvSpPr>
        <p:spPr>
          <a:xfrm>
            <a:off x="9144000" y="0"/>
            <a:ext cx="3657600" cy="3657600"/>
          </a:xfrm>
          <a:prstGeom prst="rect">
            <a:avLst/>
          </a:prstGeom>
          <a:solidFill>
            <a:schemeClr val="tx2">
              <a:lumMod val="90000"/>
              <a:lumOff val="10000"/>
            </a:schemeClr>
          </a:solidFill>
        </p:spPr>
      </p:sp>
      <p:sp>
        <p:nvSpPr>
          <p:cNvPr id="11" name="Picture Placeholder 21"/>
          <p:cNvSpPr>
            <a:spLocks noGrp="1"/>
          </p:cNvSpPr>
          <p:nvPr>
            <p:ph type="pic" sz="quarter" idx="16"/>
          </p:nvPr>
        </p:nvSpPr>
        <p:spPr>
          <a:xfrm>
            <a:off x="16459200" y="7315200"/>
            <a:ext cx="3657600" cy="3657600"/>
          </a:xfrm>
          <a:prstGeom prst="rect">
            <a:avLst/>
          </a:prstGeom>
          <a:solidFill>
            <a:schemeClr val="tx2">
              <a:lumMod val="90000"/>
              <a:lumOff val="10000"/>
            </a:schemeClr>
          </a:solidFill>
        </p:spPr>
      </p:sp>
      <p:sp>
        <p:nvSpPr>
          <p:cNvPr id="12" name="Picture Placeholder 22"/>
          <p:cNvSpPr>
            <a:spLocks noGrp="1"/>
          </p:cNvSpPr>
          <p:nvPr>
            <p:ph type="pic" sz="quarter" idx="17"/>
          </p:nvPr>
        </p:nvSpPr>
        <p:spPr>
          <a:xfrm>
            <a:off x="9144000" y="7315200"/>
            <a:ext cx="3657600" cy="3657600"/>
          </a:xfrm>
          <a:prstGeom prst="rect">
            <a:avLst/>
          </a:prstGeom>
          <a:solidFill>
            <a:schemeClr val="tx2">
              <a:lumMod val="90000"/>
              <a:lumOff val="10000"/>
            </a:schemeClr>
          </a:solidFill>
        </p:spPr>
      </p:sp>
      <p:sp>
        <p:nvSpPr>
          <p:cNvPr id="13" name="Picture Placeholder 26"/>
          <p:cNvSpPr>
            <a:spLocks noGrp="1"/>
          </p:cNvSpPr>
          <p:nvPr>
            <p:ph type="pic" sz="quarter" idx="21"/>
          </p:nvPr>
        </p:nvSpPr>
        <p:spPr>
          <a:xfrm>
            <a:off x="16459200" y="0"/>
            <a:ext cx="3657600" cy="3657600"/>
          </a:xfrm>
          <a:prstGeom prst="rect">
            <a:avLst/>
          </a:prstGeom>
          <a:solidFill>
            <a:schemeClr val="tx2">
              <a:lumMod val="90000"/>
              <a:lumOff val="10000"/>
            </a:schemeClr>
          </a:solidFill>
        </p:spPr>
      </p:sp>
      <p:sp>
        <p:nvSpPr>
          <p:cNvPr id="14" name="Picture Placeholder 27"/>
          <p:cNvSpPr>
            <a:spLocks noGrp="1"/>
          </p:cNvSpPr>
          <p:nvPr>
            <p:ph type="pic" sz="quarter" idx="22"/>
          </p:nvPr>
        </p:nvSpPr>
        <p:spPr>
          <a:xfrm>
            <a:off x="12801600" y="7315200"/>
            <a:ext cx="3657600" cy="3657600"/>
          </a:xfrm>
          <a:prstGeom prst="rect">
            <a:avLst/>
          </a:prstGeom>
          <a:solidFill>
            <a:schemeClr val="tx2">
              <a:lumMod val="90000"/>
              <a:lumOff val="10000"/>
            </a:schemeClr>
          </a:solidFill>
        </p:spPr>
      </p:sp>
      <p:sp>
        <p:nvSpPr>
          <p:cNvPr id="15" name="Picture Placeholder 29"/>
          <p:cNvSpPr>
            <a:spLocks noGrp="1"/>
          </p:cNvSpPr>
          <p:nvPr>
            <p:ph type="pic" sz="quarter" idx="24"/>
          </p:nvPr>
        </p:nvSpPr>
        <p:spPr>
          <a:xfrm>
            <a:off x="16459200" y="3657600"/>
            <a:ext cx="3657600" cy="3657600"/>
          </a:xfrm>
          <a:prstGeom prst="rect">
            <a:avLst/>
          </a:prstGeom>
          <a:solidFill>
            <a:schemeClr val="tx2">
              <a:lumMod val="90000"/>
              <a:lumOff val="10000"/>
            </a:schemeClr>
          </a:solidFill>
        </p:spPr>
      </p:sp>
      <p:sp>
        <p:nvSpPr>
          <p:cNvPr id="16" name="Picture Placeholder 30"/>
          <p:cNvSpPr>
            <a:spLocks noGrp="1"/>
          </p:cNvSpPr>
          <p:nvPr>
            <p:ph type="pic" sz="quarter" idx="25"/>
          </p:nvPr>
        </p:nvSpPr>
        <p:spPr>
          <a:xfrm>
            <a:off x="12801600" y="3657600"/>
            <a:ext cx="3657600" cy="3657600"/>
          </a:xfrm>
          <a:prstGeom prst="rect">
            <a:avLst/>
          </a:prstGeom>
          <a:solidFill>
            <a:schemeClr val="tx2">
              <a:lumMod val="90000"/>
              <a:lumOff val="10000"/>
            </a:schemeClr>
          </a:solidFill>
        </p:spPr>
      </p:sp>
    </p:spTree>
    <p:extLst>
      <p:ext uri="{BB962C8B-B14F-4D97-AF65-F5344CB8AC3E}">
        <p14:creationId xmlns:p14="http://schemas.microsoft.com/office/powerpoint/2010/main" val="54378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Place Holder #11">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Rectangle 7"/>
          <p:cNvSpPr/>
          <p:nvPr userDrawn="1"/>
        </p:nvSpPr>
        <p:spPr>
          <a:xfrm>
            <a:off x="9144000" y="0"/>
            <a:ext cx="7315200" cy="365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6459200" y="7315200"/>
            <a:ext cx="3657600" cy="3657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19"/>
          <p:cNvSpPr>
            <a:spLocks noGrp="1"/>
          </p:cNvSpPr>
          <p:nvPr>
            <p:ph type="pic" sz="quarter" idx="14"/>
          </p:nvPr>
        </p:nvSpPr>
        <p:spPr>
          <a:xfrm>
            <a:off x="9144000" y="3657600"/>
            <a:ext cx="3657600" cy="3657600"/>
          </a:xfrm>
          <a:prstGeom prst="rect">
            <a:avLst/>
          </a:prstGeom>
          <a:solidFill>
            <a:schemeClr val="tx2">
              <a:lumMod val="90000"/>
              <a:lumOff val="10000"/>
            </a:schemeClr>
          </a:solidFill>
        </p:spPr>
      </p:sp>
      <p:sp>
        <p:nvSpPr>
          <p:cNvPr id="11" name="Picture Placeholder 22"/>
          <p:cNvSpPr>
            <a:spLocks noGrp="1"/>
          </p:cNvSpPr>
          <p:nvPr>
            <p:ph type="pic" sz="quarter" idx="17"/>
          </p:nvPr>
        </p:nvSpPr>
        <p:spPr>
          <a:xfrm>
            <a:off x="9144000" y="7315200"/>
            <a:ext cx="3657600" cy="3657600"/>
          </a:xfrm>
          <a:prstGeom prst="rect">
            <a:avLst/>
          </a:prstGeom>
          <a:solidFill>
            <a:schemeClr val="tx2">
              <a:lumMod val="90000"/>
              <a:lumOff val="10000"/>
            </a:schemeClr>
          </a:solidFill>
        </p:spPr>
      </p:sp>
      <p:sp>
        <p:nvSpPr>
          <p:cNvPr id="12" name="Picture Placeholder 26"/>
          <p:cNvSpPr>
            <a:spLocks noGrp="1"/>
          </p:cNvSpPr>
          <p:nvPr>
            <p:ph type="pic" sz="quarter" idx="21"/>
          </p:nvPr>
        </p:nvSpPr>
        <p:spPr>
          <a:xfrm>
            <a:off x="16459200" y="0"/>
            <a:ext cx="3657600" cy="3657600"/>
          </a:xfrm>
          <a:prstGeom prst="rect">
            <a:avLst/>
          </a:prstGeom>
          <a:solidFill>
            <a:schemeClr val="tx2">
              <a:lumMod val="90000"/>
              <a:lumOff val="10000"/>
            </a:schemeClr>
          </a:solidFill>
        </p:spPr>
      </p:sp>
      <p:sp>
        <p:nvSpPr>
          <p:cNvPr id="13" name="Picture Placeholder 27"/>
          <p:cNvSpPr>
            <a:spLocks noGrp="1"/>
          </p:cNvSpPr>
          <p:nvPr>
            <p:ph type="pic" sz="quarter" idx="22"/>
          </p:nvPr>
        </p:nvSpPr>
        <p:spPr>
          <a:xfrm>
            <a:off x="12801600" y="7315200"/>
            <a:ext cx="3657600" cy="3657600"/>
          </a:xfrm>
          <a:prstGeom prst="rect">
            <a:avLst/>
          </a:prstGeom>
          <a:solidFill>
            <a:schemeClr val="tx2">
              <a:lumMod val="90000"/>
              <a:lumOff val="10000"/>
            </a:schemeClr>
          </a:solidFill>
        </p:spPr>
      </p:sp>
      <p:sp>
        <p:nvSpPr>
          <p:cNvPr id="14" name="Picture Placeholder 29"/>
          <p:cNvSpPr>
            <a:spLocks noGrp="1"/>
          </p:cNvSpPr>
          <p:nvPr>
            <p:ph type="pic" sz="quarter" idx="24"/>
          </p:nvPr>
        </p:nvSpPr>
        <p:spPr>
          <a:xfrm>
            <a:off x="16459200" y="3657600"/>
            <a:ext cx="3657600" cy="3657600"/>
          </a:xfrm>
          <a:prstGeom prst="rect">
            <a:avLst/>
          </a:prstGeom>
          <a:solidFill>
            <a:schemeClr val="tx2">
              <a:lumMod val="90000"/>
              <a:lumOff val="10000"/>
            </a:schemeClr>
          </a:solidFill>
        </p:spPr>
      </p:sp>
      <p:sp>
        <p:nvSpPr>
          <p:cNvPr id="15" name="Picture Placeholder 30"/>
          <p:cNvSpPr>
            <a:spLocks noGrp="1"/>
          </p:cNvSpPr>
          <p:nvPr>
            <p:ph type="pic" sz="quarter" idx="25"/>
          </p:nvPr>
        </p:nvSpPr>
        <p:spPr>
          <a:xfrm>
            <a:off x="12801600" y="3657600"/>
            <a:ext cx="3657600" cy="3657600"/>
          </a:xfrm>
          <a:prstGeom prst="rect">
            <a:avLst/>
          </a:prstGeom>
          <a:solidFill>
            <a:schemeClr val="tx2">
              <a:lumMod val="90000"/>
              <a:lumOff val="10000"/>
            </a:schemeClr>
          </a:solidFill>
        </p:spPr>
      </p:sp>
    </p:spTree>
    <p:extLst>
      <p:ext uri="{BB962C8B-B14F-4D97-AF65-F5344CB8AC3E}">
        <p14:creationId xmlns:p14="http://schemas.microsoft.com/office/powerpoint/2010/main" val="2858934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Place Holder #12">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6"/>
          <p:cNvSpPr>
            <a:spLocks noGrp="1"/>
          </p:cNvSpPr>
          <p:nvPr>
            <p:ph type="pic" sz="quarter" idx="13"/>
          </p:nvPr>
        </p:nvSpPr>
        <p:spPr>
          <a:xfrm>
            <a:off x="10058400" y="1828800"/>
            <a:ext cx="4069080" cy="5440680"/>
          </a:xfrm>
          <a:prstGeom prst="rect">
            <a:avLst/>
          </a:prstGeom>
          <a:solidFill>
            <a:schemeClr val="tx2">
              <a:lumMod val="90000"/>
              <a:lumOff val="10000"/>
            </a:schemeClr>
          </a:solidFill>
        </p:spPr>
      </p:sp>
      <p:sp>
        <p:nvSpPr>
          <p:cNvPr id="9" name="Picture Placeholder 17"/>
          <p:cNvSpPr>
            <a:spLocks noGrp="1"/>
          </p:cNvSpPr>
          <p:nvPr>
            <p:ph type="pic" sz="quarter" idx="14"/>
          </p:nvPr>
        </p:nvSpPr>
        <p:spPr>
          <a:xfrm>
            <a:off x="14218920" y="3703320"/>
            <a:ext cx="4069080" cy="5440680"/>
          </a:xfrm>
          <a:prstGeom prst="rect">
            <a:avLst/>
          </a:prstGeom>
          <a:solidFill>
            <a:schemeClr val="tx2">
              <a:lumMod val="90000"/>
              <a:lumOff val="10000"/>
            </a:schemeClr>
          </a:solidFill>
        </p:spPr>
      </p:sp>
      <p:sp>
        <p:nvSpPr>
          <p:cNvPr id="10" name="Picture Placeholder 18"/>
          <p:cNvSpPr>
            <a:spLocks noGrp="1"/>
          </p:cNvSpPr>
          <p:nvPr>
            <p:ph type="pic" sz="quarter" idx="15"/>
          </p:nvPr>
        </p:nvSpPr>
        <p:spPr>
          <a:xfrm>
            <a:off x="10058399" y="7351774"/>
            <a:ext cx="4069080" cy="3621025"/>
          </a:xfrm>
          <a:prstGeom prst="rect">
            <a:avLst/>
          </a:prstGeom>
          <a:solidFill>
            <a:schemeClr val="tx2">
              <a:lumMod val="90000"/>
              <a:lumOff val="10000"/>
            </a:schemeClr>
          </a:solidFill>
        </p:spPr>
      </p:sp>
      <p:sp>
        <p:nvSpPr>
          <p:cNvPr id="11" name="Picture Placeholder 23"/>
          <p:cNvSpPr>
            <a:spLocks noGrp="1"/>
          </p:cNvSpPr>
          <p:nvPr>
            <p:ph type="pic" sz="quarter" idx="20"/>
          </p:nvPr>
        </p:nvSpPr>
        <p:spPr>
          <a:xfrm>
            <a:off x="14218919" y="0"/>
            <a:ext cx="4069080" cy="3621021"/>
          </a:xfrm>
          <a:prstGeom prst="rect">
            <a:avLst/>
          </a:prstGeom>
          <a:solidFill>
            <a:schemeClr val="tx2">
              <a:lumMod val="90000"/>
              <a:lumOff val="10000"/>
            </a:schemeClr>
          </a:solidFill>
        </p:spPr>
      </p:sp>
    </p:spTree>
    <p:extLst>
      <p:ext uri="{BB962C8B-B14F-4D97-AF65-F5344CB8AC3E}">
        <p14:creationId xmlns:p14="http://schemas.microsoft.com/office/powerpoint/2010/main" val="2136704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Place Holder #13">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0"/>
          <p:cNvSpPr>
            <a:spLocks noGrp="1"/>
          </p:cNvSpPr>
          <p:nvPr>
            <p:ph type="pic" sz="quarter" idx="13"/>
          </p:nvPr>
        </p:nvSpPr>
        <p:spPr>
          <a:xfrm>
            <a:off x="-1" y="0"/>
            <a:ext cx="3931920" cy="5486400"/>
          </a:xfrm>
          <a:prstGeom prst="rect">
            <a:avLst/>
          </a:prstGeom>
          <a:solidFill>
            <a:schemeClr val="tx2">
              <a:lumMod val="90000"/>
              <a:lumOff val="10000"/>
            </a:schemeClr>
          </a:solidFill>
        </p:spPr>
      </p:sp>
      <p:sp>
        <p:nvSpPr>
          <p:cNvPr id="6" name="Picture Placeholder 11"/>
          <p:cNvSpPr>
            <a:spLocks noGrp="1"/>
          </p:cNvSpPr>
          <p:nvPr>
            <p:ph type="pic" sz="quarter" idx="14"/>
          </p:nvPr>
        </p:nvSpPr>
        <p:spPr>
          <a:xfrm>
            <a:off x="4046219" y="0"/>
            <a:ext cx="3931920" cy="5486400"/>
          </a:xfrm>
          <a:prstGeom prst="rect">
            <a:avLst/>
          </a:prstGeom>
          <a:solidFill>
            <a:schemeClr val="tx2">
              <a:lumMod val="90000"/>
              <a:lumOff val="10000"/>
            </a:schemeClr>
          </a:solidFill>
        </p:spPr>
      </p:sp>
      <p:sp>
        <p:nvSpPr>
          <p:cNvPr id="7" name="Picture Placeholder 12"/>
          <p:cNvSpPr>
            <a:spLocks noGrp="1"/>
          </p:cNvSpPr>
          <p:nvPr>
            <p:ph type="pic" sz="quarter" idx="15"/>
          </p:nvPr>
        </p:nvSpPr>
        <p:spPr>
          <a:xfrm>
            <a:off x="8092439" y="0"/>
            <a:ext cx="3931920" cy="5486400"/>
          </a:xfrm>
          <a:prstGeom prst="rect">
            <a:avLst/>
          </a:prstGeom>
          <a:solidFill>
            <a:schemeClr val="tx2">
              <a:lumMod val="90000"/>
              <a:lumOff val="10000"/>
            </a:schemeClr>
          </a:solidFill>
        </p:spPr>
      </p:sp>
      <p:sp>
        <p:nvSpPr>
          <p:cNvPr id="8" name="Picture Placeholder 13"/>
          <p:cNvSpPr>
            <a:spLocks noGrp="1"/>
          </p:cNvSpPr>
          <p:nvPr>
            <p:ph type="pic" sz="quarter" idx="16"/>
          </p:nvPr>
        </p:nvSpPr>
        <p:spPr>
          <a:xfrm>
            <a:off x="12138659" y="0"/>
            <a:ext cx="3931920" cy="5486400"/>
          </a:xfrm>
          <a:prstGeom prst="rect">
            <a:avLst/>
          </a:prstGeom>
          <a:solidFill>
            <a:schemeClr val="tx2">
              <a:lumMod val="90000"/>
              <a:lumOff val="10000"/>
            </a:schemeClr>
          </a:solidFill>
        </p:spPr>
      </p:sp>
      <p:sp>
        <p:nvSpPr>
          <p:cNvPr id="9" name="Picture Placeholder 14"/>
          <p:cNvSpPr>
            <a:spLocks noGrp="1"/>
          </p:cNvSpPr>
          <p:nvPr>
            <p:ph type="pic" sz="quarter" idx="17"/>
          </p:nvPr>
        </p:nvSpPr>
        <p:spPr>
          <a:xfrm>
            <a:off x="16184879" y="0"/>
            <a:ext cx="3931920" cy="5486400"/>
          </a:xfrm>
          <a:prstGeom prst="rect">
            <a:avLst/>
          </a:prstGeom>
          <a:solidFill>
            <a:schemeClr val="tx2">
              <a:lumMod val="90000"/>
              <a:lumOff val="10000"/>
            </a:schemeClr>
          </a:solidFill>
        </p:spPr>
      </p:sp>
    </p:spTree>
    <p:extLst>
      <p:ext uri="{BB962C8B-B14F-4D97-AF65-F5344CB8AC3E}">
        <p14:creationId xmlns:p14="http://schemas.microsoft.com/office/powerpoint/2010/main" val="374049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Place Holder #14">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3"/>
          <p:cNvSpPr>
            <a:spLocks noGrp="1"/>
          </p:cNvSpPr>
          <p:nvPr>
            <p:ph type="pic" sz="quarter" idx="13"/>
          </p:nvPr>
        </p:nvSpPr>
        <p:spPr>
          <a:xfrm>
            <a:off x="1828799" y="1828799"/>
            <a:ext cx="4553712" cy="7315200"/>
          </a:xfrm>
          <a:prstGeom prst="rect">
            <a:avLst/>
          </a:prstGeom>
          <a:solidFill>
            <a:schemeClr val="tx2">
              <a:lumMod val="90000"/>
              <a:lumOff val="10000"/>
            </a:schemeClr>
          </a:solidFill>
        </p:spPr>
      </p:sp>
      <p:sp>
        <p:nvSpPr>
          <p:cNvPr id="6" name="Picture Placeholder 14"/>
          <p:cNvSpPr>
            <a:spLocks noGrp="1"/>
          </p:cNvSpPr>
          <p:nvPr>
            <p:ph type="pic" sz="quarter" idx="14"/>
          </p:nvPr>
        </p:nvSpPr>
        <p:spPr>
          <a:xfrm>
            <a:off x="6434053" y="1828800"/>
            <a:ext cx="4553712" cy="3639312"/>
          </a:xfrm>
          <a:prstGeom prst="rect">
            <a:avLst/>
          </a:prstGeom>
          <a:solidFill>
            <a:schemeClr val="tx2">
              <a:lumMod val="90000"/>
              <a:lumOff val="10000"/>
            </a:schemeClr>
          </a:solidFill>
        </p:spPr>
      </p:sp>
      <p:sp>
        <p:nvSpPr>
          <p:cNvPr id="10" name="Picture Placeholder 15"/>
          <p:cNvSpPr>
            <a:spLocks noGrp="1"/>
          </p:cNvSpPr>
          <p:nvPr>
            <p:ph type="pic" sz="quarter" idx="15"/>
          </p:nvPr>
        </p:nvSpPr>
        <p:spPr>
          <a:xfrm>
            <a:off x="6434053" y="5504688"/>
            <a:ext cx="4553712" cy="3639312"/>
          </a:xfrm>
          <a:prstGeom prst="rect">
            <a:avLst/>
          </a:prstGeom>
          <a:solidFill>
            <a:schemeClr val="tx2">
              <a:lumMod val="90000"/>
              <a:lumOff val="10000"/>
            </a:schemeClr>
          </a:solidFill>
        </p:spPr>
      </p:sp>
    </p:spTree>
    <p:extLst>
      <p:ext uri="{BB962C8B-B14F-4D97-AF65-F5344CB8AC3E}">
        <p14:creationId xmlns:p14="http://schemas.microsoft.com/office/powerpoint/2010/main" val="1417311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Place Holder #15">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7"/>
          <p:cNvSpPr>
            <a:spLocks noGrp="1"/>
          </p:cNvSpPr>
          <p:nvPr>
            <p:ph type="pic" sz="quarter" idx="13"/>
          </p:nvPr>
        </p:nvSpPr>
        <p:spPr>
          <a:xfrm>
            <a:off x="1828800" y="1828800"/>
            <a:ext cx="2697480" cy="3657600"/>
          </a:xfrm>
          <a:prstGeom prst="rect">
            <a:avLst/>
          </a:prstGeom>
          <a:solidFill>
            <a:schemeClr val="tx2">
              <a:lumMod val="90000"/>
              <a:lumOff val="10000"/>
            </a:schemeClr>
          </a:solidFill>
        </p:spPr>
      </p:sp>
      <p:sp>
        <p:nvSpPr>
          <p:cNvPr id="6" name="Picture Placeholder 18"/>
          <p:cNvSpPr>
            <a:spLocks noGrp="1"/>
          </p:cNvSpPr>
          <p:nvPr>
            <p:ph type="pic" sz="quarter" idx="14"/>
          </p:nvPr>
        </p:nvSpPr>
        <p:spPr>
          <a:xfrm>
            <a:off x="7333488" y="1828800"/>
            <a:ext cx="2697480" cy="3657600"/>
          </a:xfrm>
          <a:prstGeom prst="rect">
            <a:avLst/>
          </a:prstGeom>
          <a:solidFill>
            <a:schemeClr val="tx2">
              <a:lumMod val="90000"/>
              <a:lumOff val="10000"/>
            </a:schemeClr>
          </a:solidFill>
        </p:spPr>
      </p:sp>
      <p:sp>
        <p:nvSpPr>
          <p:cNvPr id="10" name="Picture Placeholder 19"/>
          <p:cNvSpPr>
            <a:spLocks noGrp="1"/>
          </p:cNvSpPr>
          <p:nvPr>
            <p:ph type="pic" sz="quarter" idx="15"/>
          </p:nvPr>
        </p:nvSpPr>
        <p:spPr>
          <a:xfrm>
            <a:off x="10085832" y="1828800"/>
            <a:ext cx="2697480" cy="3657600"/>
          </a:xfrm>
          <a:prstGeom prst="rect">
            <a:avLst/>
          </a:prstGeom>
          <a:solidFill>
            <a:schemeClr val="tx2">
              <a:lumMod val="90000"/>
              <a:lumOff val="10000"/>
            </a:schemeClr>
          </a:solidFill>
        </p:spPr>
      </p:sp>
      <p:sp>
        <p:nvSpPr>
          <p:cNvPr id="11" name="Picture Placeholder 20"/>
          <p:cNvSpPr>
            <a:spLocks noGrp="1"/>
          </p:cNvSpPr>
          <p:nvPr>
            <p:ph type="pic" sz="quarter" idx="16"/>
          </p:nvPr>
        </p:nvSpPr>
        <p:spPr>
          <a:xfrm>
            <a:off x="4581144" y="1828800"/>
            <a:ext cx="2697480" cy="3657600"/>
          </a:xfrm>
          <a:prstGeom prst="rect">
            <a:avLst/>
          </a:prstGeom>
          <a:solidFill>
            <a:schemeClr val="tx2">
              <a:lumMod val="90000"/>
              <a:lumOff val="10000"/>
            </a:schemeClr>
          </a:solidFill>
        </p:spPr>
      </p:sp>
      <p:sp>
        <p:nvSpPr>
          <p:cNvPr id="12" name="Picture Placeholder 21"/>
          <p:cNvSpPr>
            <a:spLocks noGrp="1"/>
          </p:cNvSpPr>
          <p:nvPr>
            <p:ph type="pic" sz="quarter" idx="17"/>
          </p:nvPr>
        </p:nvSpPr>
        <p:spPr>
          <a:xfrm>
            <a:off x="15590520" y="1828800"/>
            <a:ext cx="2697480" cy="3657600"/>
          </a:xfrm>
          <a:prstGeom prst="rect">
            <a:avLst/>
          </a:prstGeom>
          <a:solidFill>
            <a:schemeClr val="tx2">
              <a:lumMod val="90000"/>
              <a:lumOff val="10000"/>
            </a:schemeClr>
          </a:solidFill>
        </p:spPr>
      </p:sp>
      <p:sp>
        <p:nvSpPr>
          <p:cNvPr id="13" name="Picture Placeholder 24"/>
          <p:cNvSpPr>
            <a:spLocks noGrp="1"/>
          </p:cNvSpPr>
          <p:nvPr>
            <p:ph type="pic" sz="quarter" idx="20"/>
          </p:nvPr>
        </p:nvSpPr>
        <p:spPr>
          <a:xfrm>
            <a:off x="12838176" y="1828800"/>
            <a:ext cx="2697480" cy="3657600"/>
          </a:xfrm>
          <a:prstGeom prst="rect">
            <a:avLst/>
          </a:prstGeom>
          <a:solidFill>
            <a:schemeClr val="tx2">
              <a:lumMod val="90000"/>
              <a:lumOff val="10000"/>
            </a:schemeClr>
          </a:solidFill>
        </p:spPr>
      </p:sp>
    </p:spTree>
    <p:extLst>
      <p:ext uri="{BB962C8B-B14F-4D97-AF65-F5344CB8AC3E}">
        <p14:creationId xmlns:p14="http://schemas.microsoft.com/office/powerpoint/2010/main" val="2735791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Place Holder #16">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1828800" y="1828800"/>
            <a:ext cx="4023360" cy="5436519"/>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5974080" y="1828800"/>
            <a:ext cx="4023360" cy="5436519"/>
          </a:xfrm>
          <a:prstGeom prst="rect">
            <a:avLst/>
          </a:prstGeom>
          <a:solidFill>
            <a:schemeClr val="tx2">
              <a:lumMod val="90000"/>
              <a:lumOff val="10000"/>
            </a:schemeClr>
          </a:solidFill>
        </p:spPr>
      </p:sp>
      <p:sp>
        <p:nvSpPr>
          <p:cNvPr id="10" name="Picture Placeholder 7"/>
          <p:cNvSpPr>
            <a:spLocks noGrp="1"/>
          </p:cNvSpPr>
          <p:nvPr>
            <p:ph type="pic" sz="quarter" idx="15"/>
          </p:nvPr>
        </p:nvSpPr>
        <p:spPr>
          <a:xfrm>
            <a:off x="10119360" y="1828800"/>
            <a:ext cx="4023360" cy="5436519"/>
          </a:xfrm>
          <a:prstGeom prst="rect">
            <a:avLst/>
          </a:prstGeom>
          <a:solidFill>
            <a:schemeClr val="tx2">
              <a:lumMod val="90000"/>
              <a:lumOff val="10000"/>
            </a:schemeClr>
          </a:solidFill>
        </p:spPr>
      </p:sp>
      <p:sp>
        <p:nvSpPr>
          <p:cNvPr id="11" name="Picture Placeholder 12"/>
          <p:cNvSpPr>
            <a:spLocks noGrp="1"/>
          </p:cNvSpPr>
          <p:nvPr>
            <p:ph type="pic" sz="quarter" idx="20"/>
          </p:nvPr>
        </p:nvSpPr>
        <p:spPr>
          <a:xfrm>
            <a:off x="14264640" y="1828800"/>
            <a:ext cx="4023360" cy="5436519"/>
          </a:xfrm>
          <a:prstGeom prst="rect">
            <a:avLst/>
          </a:prstGeom>
          <a:solidFill>
            <a:schemeClr val="tx2">
              <a:lumMod val="90000"/>
              <a:lumOff val="10000"/>
            </a:schemeClr>
          </a:solidFill>
        </p:spPr>
      </p:sp>
    </p:spTree>
    <p:extLst>
      <p:ext uri="{BB962C8B-B14F-4D97-AF65-F5344CB8AC3E}">
        <p14:creationId xmlns:p14="http://schemas.microsoft.com/office/powerpoint/2010/main" val="2306409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Tree>
    <p:extLst>
      <p:ext uri="{BB962C8B-B14F-4D97-AF65-F5344CB8AC3E}">
        <p14:creationId xmlns:p14="http://schemas.microsoft.com/office/powerpoint/2010/main" val="11464504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Place Holder #17">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1828800" y="1828800"/>
            <a:ext cx="4023360" cy="3657600"/>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5974080" y="1828800"/>
            <a:ext cx="4023360" cy="3657600"/>
          </a:xfrm>
          <a:prstGeom prst="rect">
            <a:avLst/>
          </a:prstGeom>
          <a:solidFill>
            <a:schemeClr val="tx2">
              <a:lumMod val="90000"/>
              <a:lumOff val="10000"/>
            </a:schemeClr>
          </a:solidFill>
        </p:spPr>
      </p:sp>
      <p:sp>
        <p:nvSpPr>
          <p:cNvPr id="10" name="Picture Placeholder 7"/>
          <p:cNvSpPr>
            <a:spLocks noGrp="1"/>
          </p:cNvSpPr>
          <p:nvPr>
            <p:ph type="pic" sz="quarter" idx="15"/>
          </p:nvPr>
        </p:nvSpPr>
        <p:spPr>
          <a:xfrm>
            <a:off x="10119360" y="1828800"/>
            <a:ext cx="4023360" cy="3657600"/>
          </a:xfrm>
          <a:prstGeom prst="rect">
            <a:avLst/>
          </a:prstGeom>
          <a:solidFill>
            <a:schemeClr val="tx2">
              <a:lumMod val="90000"/>
              <a:lumOff val="10000"/>
            </a:schemeClr>
          </a:solidFill>
        </p:spPr>
      </p:sp>
      <p:sp>
        <p:nvSpPr>
          <p:cNvPr id="11" name="Picture Placeholder 12"/>
          <p:cNvSpPr>
            <a:spLocks noGrp="1"/>
          </p:cNvSpPr>
          <p:nvPr>
            <p:ph type="pic" sz="quarter" idx="20"/>
          </p:nvPr>
        </p:nvSpPr>
        <p:spPr>
          <a:xfrm>
            <a:off x="14264640" y="1828800"/>
            <a:ext cx="4023360" cy="3657600"/>
          </a:xfrm>
          <a:prstGeom prst="rect">
            <a:avLst/>
          </a:prstGeom>
          <a:solidFill>
            <a:schemeClr val="tx2">
              <a:lumMod val="90000"/>
              <a:lumOff val="10000"/>
            </a:schemeClr>
          </a:solidFill>
        </p:spPr>
      </p:sp>
    </p:spTree>
    <p:extLst>
      <p:ext uri="{BB962C8B-B14F-4D97-AF65-F5344CB8AC3E}">
        <p14:creationId xmlns:p14="http://schemas.microsoft.com/office/powerpoint/2010/main" val="206911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Place Holder #18">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0"/>
          <p:cNvSpPr>
            <a:spLocks noGrp="1"/>
          </p:cNvSpPr>
          <p:nvPr>
            <p:ph type="pic" sz="quarter" idx="13"/>
          </p:nvPr>
        </p:nvSpPr>
        <p:spPr>
          <a:xfrm>
            <a:off x="4034790" y="1828800"/>
            <a:ext cx="3977640" cy="3657600"/>
          </a:xfrm>
          <a:prstGeom prst="rect">
            <a:avLst/>
          </a:prstGeom>
          <a:solidFill>
            <a:schemeClr val="tx2">
              <a:lumMod val="90000"/>
              <a:lumOff val="10000"/>
            </a:schemeClr>
          </a:solidFill>
        </p:spPr>
      </p:sp>
      <p:sp>
        <p:nvSpPr>
          <p:cNvPr id="6" name="Picture Placeholder 11"/>
          <p:cNvSpPr>
            <a:spLocks noGrp="1"/>
          </p:cNvSpPr>
          <p:nvPr>
            <p:ph type="pic" sz="quarter" idx="14"/>
          </p:nvPr>
        </p:nvSpPr>
        <p:spPr>
          <a:xfrm>
            <a:off x="8069580" y="1828800"/>
            <a:ext cx="3977640" cy="3657600"/>
          </a:xfrm>
          <a:prstGeom prst="rect">
            <a:avLst/>
          </a:prstGeom>
          <a:solidFill>
            <a:schemeClr val="tx2">
              <a:lumMod val="90000"/>
              <a:lumOff val="10000"/>
            </a:schemeClr>
          </a:solidFill>
        </p:spPr>
      </p:sp>
      <p:sp>
        <p:nvSpPr>
          <p:cNvPr id="10" name="Picture Placeholder 12"/>
          <p:cNvSpPr>
            <a:spLocks noGrp="1"/>
          </p:cNvSpPr>
          <p:nvPr>
            <p:ph type="pic" sz="quarter" idx="15"/>
          </p:nvPr>
        </p:nvSpPr>
        <p:spPr>
          <a:xfrm>
            <a:off x="12104370" y="1828800"/>
            <a:ext cx="3977640" cy="3657600"/>
          </a:xfrm>
          <a:prstGeom prst="rect">
            <a:avLst/>
          </a:prstGeom>
          <a:solidFill>
            <a:schemeClr val="tx2">
              <a:lumMod val="90000"/>
              <a:lumOff val="10000"/>
            </a:schemeClr>
          </a:solidFill>
        </p:spPr>
      </p:sp>
      <p:sp>
        <p:nvSpPr>
          <p:cNvPr id="11" name="Picture Placeholder 13"/>
          <p:cNvSpPr>
            <a:spLocks noGrp="1"/>
          </p:cNvSpPr>
          <p:nvPr>
            <p:ph type="pic" sz="quarter" idx="16"/>
          </p:nvPr>
        </p:nvSpPr>
        <p:spPr>
          <a:xfrm>
            <a:off x="0" y="1828800"/>
            <a:ext cx="3977640" cy="3657600"/>
          </a:xfrm>
          <a:prstGeom prst="rect">
            <a:avLst/>
          </a:prstGeom>
          <a:solidFill>
            <a:schemeClr val="tx2">
              <a:lumMod val="90000"/>
              <a:lumOff val="10000"/>
            </a:schemeClr>
          </a:solidFill>
        </p:spPr>
      </p:sp>
      <p:sp>
        <p:nvSpPr>
          <p:cNvPr id="12" name="Picture Placeholder 17"/>
          <p:cNvSpPr>
            <a:spLocks noGrp="1"/>
          </p:cNvSpPr>
          <p:nvPr>
            <p:ph type="pic" sz="quarter" idx="20"/>
          </p:nvPr>
        </p:nvSpPr>
        <p:spPr>
          <a:xfrm>
            <a:off x="16139160" y="1828800"/>
            <a:ext cx="3977640" cy="3657600"/>
          </a:xfrm>
          <a:prstGeom prst="rect">
            <a:avLst/>
          </a:prstGeom>
          <a:solidFill>
            <a:schemeClr val="tx2">
              <a:lumMod val="90000"/>
              <a:lumOff val="10000"/>
            </a:schemeClr>
          </a:solidFill>
        </p:spPr>
      </p:sp>
    </p:spTree>
    <p:extLst>
      <p:ext uri="{BB962C8B-B14F-4D97-AF65-F5344CB8AC3E}">
        <p14:creationId xmlns:p14="http://schemas.microsoft.com/office/powerpoint/2010/main" val="42632854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Place Holder #1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7"/>
          <p:cNvSpPr>
            <a:spLocks noGrp="1"/>
          </p:cNvSpPr>
          <p:nvPr>
            <p:ph type="pic" sz="quarter" idx="13"/>
          </p:nvPr>
        </p:nvSpPr>
        <p:spPr>
          <a:xfrm>
            <a:off x="1828800" y="5486400"/>
            <a:ext cx="2743200" cy="2743200"/>
          </a:xfrm>
          <a:prstGeom prst="rect">
            <a:avLst/>
          </a:prstGeom>
          <a:solidFill>
            <a:schemeClr val="tx2">
              <a:lumMod val="90000"/>
              <a:lumOff val="10000"/>
            </a:schemeClr>
          </a:solidFill>
        </p:spPr>
      </p:sp>
      <p:sp>
        <p:nvSpPr>
          <p:cNvPr id="6" name="Picture Placeholder 18"/>
          <p:cNvSpPr>
            <a:spLocks noGrp="1"/>
          </p:cNvSpPr>
          <p:nvPr>
            <p:ph type="pic" sz="quarter" idx="14"/>
          </p:nvPr>
        </p:nvSpPr>
        <p:spPr>
          <a:xfrm>
            <a:off x="4572000" y="5486400"/>
            <a:ext cx="2743200" cy="2743200"/>
          </a:xfrm>
          <a:prstGeom prst="rect">
            <a:avLst/>
          </a:prstGeom>
          <a:solidFill>
            <a:schemeClr val="tx2">
              <a:lumMod val="90000"/>
              <a:lumOff val="10000"/>
            </a:schemeClr>
          </a:solidFill>
        </p:spPr>
      </p:sp>
      <p:sp>
        <p:nvSpPr>
          <p:cNvPr id="7" name="Picture Placeholder 19"/>
          <p:cNvSpPr>
            <a:spLocks noGrp="1"/>
          </p:cNvSpPr>
          <p:nvPr>
            <p:ph type="pic" sz="quarter" idx="15"/>
          </p:nvPr>
        </p:nvSpPr>
        <p:spPr>
          <a:xfrm>
            <a:off x="7315200" y="5486400"/>
            <a:ext cx="2743200" cy="2743200"/>
          </a:xfrm>
          <a:prstGeom prst="rect">
            <a:avLst/>
          </a:prstGeom>
          <a:solidFill>
            <a:schemeClr val="tx2">
              <a:lumMod val="90000"/>
              <a:lumOff val="10000"/>
            </a:schemeClr>
          </a:solidFill>
        </p:spPr>
      </p:sp>
      <p:sp>
        <p:nvSpPr>
          <p:cNvPr id="8" name="Picture Placeholder 20"/>
          <p:cNvSpPr>
            <a:spLocks noGrp="1"/>
          </p:cNvSpPr>
          <p:nvPr>
            <p:ph type="pic" sz="quarter" idx="16"/>
          </p:nvPr>
        </p:nvSpPr>
        <p:spPr>
          <a:xfrm>
            <a:off x="10058400" y="5486400"/>
            <a:ext cx="2743200" cy="2743200"/>
          </a:xfrm>
          <a:prstGeom prst="rect">
            <a:avLst/>
          </a:prstGeom>
          <a:solidFill>
            <a:schemeClr val="tx2">
              <a:lumMod val="90000"/>
              <a:lumOff val="10000"/>
            </a:schemeClr>
          </a:solidFill>
        </p:spPr>
      </p:sp>
      <p:sp>
        <p:nvSpPr>
          <p:cNvPr id="9" name="Picture Placeholder 21"/>
          <p:cNvSpPr>
            <a:spLocks noGrp="1"/>
          </p:cNvSpPr>
          <p:nvPr>
            <p:ph type="pic" sz="quarter" idx="17"/>
          </p:nvPr>
        </p:nvSpPr>
        <p:spPr>
          <a:xfrm>
            <a:off x="12801600" y="5486400"/>
            <a:ext cx="2743200" cy="2743200"/>
          </a:xfrm>
          <a:prstGeom prst="rect">
            <a:avLst/>
          </a:prstGeom>
          <a:solidFill>
            <a:schemeClr val="tx2">
              <a:lumMod val="90000"/>
              <a:lumOff val="10000"/>
            </a:schemeClr>
          </a:solidFill>
        </p:spPr>
      </p:sp>
      <p:sp>
        <p:nvSpPr>
          <p:cNvPr id="10" name="Picture Placeholder 22"/>
          <p:cNvSpPr>
            <a:spLocks noGrp="1"/>
          </p:cNvSpPr>
          <p:nvPr>
            <p:ph type="pic" sz="quarter" idx="18"/>
          </p:nvPr>
        </p:nvSpPr>
        <p:spPr>
          <a:xfrm>
            <a:off x="1828800" y="8229600"/>
            <a:ext cx="2743200" cy="2743200"/>
          </a:xfrm>
          <a:prstGeom prst="rect">
            <a:avLst/>
          </a:prstGeom>
          <a:solidFill>
            <a:schemeClr val="tx2">
              <a:lumMod val="90000"/>
              <a:lumOff val="10000"/>
            </a:schemeClr>
          </a:solidFill>
        </p:spPr>
      </p:sp>
      <p:sp>
        <p:nvSpPr>
          <p:cNvPr id="11" name="Picture Placeholder 23"/>
          <p:cNvSpPr>
            <a:spLocks noGrp="1"/>
          </p:cNvSpPr>
          <p:nvPr>
            <p:ph type="pic" sz="quarter" idx="19"/>
          </p:nvPr>
        </p:nvSpPr>
        <p:spPr>
          <a:xfrm>
            <a:off x="4572000" y="8229600"/>
            <a:ext cx="2743200" cy="2743200"/>
          </a:xfrm>
          <a:prstGeom prst="rect">
            <a:avLst/>
          </a:prstGeom>
          <a:solidFill>
            <a:schemeClr val="tx2">
              <a:lumMod val="90000"/>
              <a:lumOff val="10000"/>
            </a:schemeClr>
          </a:solidFill>
        </p:spPr>
      </p:sp>
      <p:sp>
        <p:nvSpPr>
          <p:cNvPr id="12" name="Picture Placeholder 24"/>
          <p:cNvSpPr>
            <a:spLocks noGrp="1"/>
          </p:cNvSpPr>
          <p:nvPr>
            <p:ph type="pic" sz="quarter" idx="20"/>
          </p:nvPr>
        </p:nvSpPr>
        <p:spPr>
          <a:xfrm>
            <a:off x="7315200" y="8229600"/>
            <a:ext cx="2743200" cy="2743200"/>
          </a:xfrm>
          <a:prstGeom prst="rect">
            <a:avLst/>
          </a:prstGeom>
          <a:solidFill>
            <a:schemeClr val="tx2">
              <a:lumMod val="90000"/>
              <a:lumOff val="10000"/>
            </a:schemeClr>
          </a:solidFill>
        </p:spPr>
      </p:sp>
      <p:sp>
        <p:nvSpPr>
          <p:cNvPr id="13" name="Picture Placeholder 25"/>
          <p:cNvSpPr>
            <a:spLocks noGrp="1"/>
          </p:cNvSpPr>
          <p:nvPr>
            <p:ph type="pic" sz="quarter" idx="21"/>
          </p:nvPr>
        </p:nvSpPr>
        <p:spPr>
          <a:xfrm>
            <a:off x="10058400" y="8229600"/>
            <a:ext cx="2743200" cy="2743200"/>
          </a:xfrm>
          <a:prstGeom prst="rect">
            <a:avLst/>
          </a:prstGeom>
          <a:solidFill>
            <a:schemeClr val="tx2">
              <a:lumMod val="90000"/>
              <a:lumOff val="10000"/>
            </a:schemeClr>
          </a:solidFill>
        </p:spPr>
      </p:sp>
      <p:sp>
        <p:nvSpPr>
          <p:cNvPr id="14" name="Picture Placeholder 26"/>
          <p:cNvSpPr>
            <a:spLocks noGrp="1"/>
          </p:cNvSpPr>
          <p:nvPr>
            <p:ph type="pic" sz="quarter" idx="22"/>
          </p:nvPr>
        </p:nvSpPr>
        <p:spPr>
          <a:xfrm>
            <a:off x="12801600" y="8229600"/>
            <a:ext cx="2743200" cy="2743200"/>
          </a:xfrm>
          <a:prstGeom prst="rect">
            <a:avLst/>
          </a:prstGeom>
          <a:solidFill>
            <a:schemeClr val="tx2">
              <a:lumMod val="90000"/>
              <a:lumOff val="10000"/>
            </a:schemeClr>
          </a:solidFill>
        </p:spPr>
      </p:sp>
      <p:sp>
        <p:nvSpPr>
          <p:cNvPr id="15" name="Picture Placeholder 27"/>
          <p:cNvSpPr>
            <a:spLocks noGrp="1"/>
          </p:cNvSpPr>
          <p:nvPr>
            <p:ph type="pic" sz="quarter" idx="23"/>
          </p:nvPr>
        </p:nvSpPr>
        <p:spPr>
          <a:xfrm>
            <a:off x="15544800" y="5486400"/>
            <a:ext cx="2743200" cy="2743200"/>
          </a:xfrm>
          <a:prstGeom prst="rect">
            <a:avLst/>
          </a:prstGeom>
          <a:solidFill>
            <a:schemeClr val="tx2">
              <a:lumMod val="90000"/>
              <a:lumOff val="10000"/>
            </a:schemeClr>
          </a:solidFill>
        </p:spPr>
      </p:sp>
      <p:sp>
        <p:nvSpPr>
          <p:cNvPr id="16" name="Picture Placeholder 28"/>
          <p:cNvSpPr>
            <a:spLocks noGrp="1"/>
          </p:cNvSpPr>
          <p:nvPr>
            <p:ph type="pic" sz="quarter" idx="24"/>
          </p:nvPr>
        </p:nvSpPr>
        <p:spPr>
          <a:xfrm>
            <a:off x="15544800" y="8229600"/>
            <a:ext cx="2743200" cy="2743200"/>
          </a:xfrm>
          <a:prstGeom prst="rect">
            <a:avLst/>
          </a:prstGeom>
          <a:solidFill>
            <a:schemeClr val="tx2">
              <a:lumMod val="90000"/>
              <a:lumOff val="10000"/>
            </a:schemeClr>
          </a:solidFill>
        </p:spPr>
      </p:sp>
    </p:spTree>
    <p:extLst>
      <p:ext uri="{BB962C8B-B14F-4D97-AF65-F5344CB8AC3E}">
        <p14:creationId xmlns:p14="http://schemas.microsoft.com/office/powerpoint/2010/main" val="994274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Place Holder #2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15" name="Picture Placeholder 14"/>
          <p:cNvSpPr>
            <a:spLocks noGrp="1"/>
          </p:cNvSpPr>
          <p:nvPr>
            <p:ph type="pic" sz="quarter" idx="13"/>
          </p:nvPr>
        </p:nvSpPr>
        <p:spPr>
          <a:xfrm>
            <a:off x="1842758" y="2405965"/>
            <a:ext cx="10154893" cy="6160871"/>
          </a:xfrm>
          <a:custGeom>
            <a:avLst/>
            <a:gdLst>
              <a:gd name="connsiteX0" fmla="*/ 7231911 w 10154893"/>
              <a:gd name="connsiteY0" fmla="*/ 2458125 h 6160871"/>
              <a:gd name="connsiteX1" fmla="*/ 8175341 w 10154893"/>
              <a:gd name="connsiteY1" fmla="*/ 2838961 h 6160871"/>
              <a:gd name="connsiteX2" fmla="*/ 7032831 w 10154893"/>
              <a:gd name="connsiteY2" fmla="*/ 5669247 h 6160871"/>
              <a:gd name="connsiteX3" fmla="*/ 6089402 w 10154893"/>
              <a:gd name="connsiteY3" fmla="*/ 5288411 h 6160871"/>
              <a:gd name="connsiteX4" fmla="*/ 4796150 w 10154893"/>
              <a:gd name="connsiteY4" fmla="*/ 1474875 h 6160871"/>
              <a:gd name="connsiteX5" fmla="*/ 5739579 w 10154893"/>
              <a:gd name="connsiteY5" fmla="*/ 1855712 h 6160871"/>
              <a:gd name="connsiteX6" fmla="*/ 4977907 w 10154893"/>
              <a:gd name="connsiteY6" fmla="*/ 3742569 h 6160871"/>
              <a:gd name="connsiteX7" fmla="*/ 4034478 w 10154893"/>
              <a:gd name="connsiteY7" fmla="*/ 3361733 h 6160871"/>
              <a:gd name="connsiteX8" fmla="*/ 9211464 w 10154893"/>
              <a:gd name="connsiteY8" fmla="*/ 1062891 h 6160871"/>
              <a:gd name="connsiteX9" fmla="*/ 10154893 w 10154893"/>
              <a:gd name="connsiteY9" fmla="*/ 1443728 h 6160871"/>
              <a:gd name="connsiteX10" fmla="*/ 8250712 w 10154893"/>
              <a:gd name="connsiteY10" fmla="*/ 6160871 h 6160871"/>
              <a:gd name="connsiteX11" fmla="*/ 7307284 w 10154893"/>
              <a:gd name="connsiteY11" fmla="*/ 5780036 h 6160871"/>
              <a:gd name="connsiteX12" fmla="*/ 6401792 w 10154893"/>
              <a:gd name="connsiteY12" fmla="*/ 1005915 h 6160871"/>
              <a:gd name="connsiteX13" fmla="*/ 7345221 w 10154893"/>
              <a:gd name="connsiteY13" fmla="*/ 1386750 h 6160871"/>
              <a:gd name="connsiteX14" fmla="*/ 6202713 w 10154893"/>
              <a:gd name="connsiteY14" fmla="*/ 4217037 h 6160871"/>
              <a:gd name="connsiteX15" fmla="*/ 5259283 w 10154893"/>
              <a:gd name="connsiteY15" fmla="*/ 3836201 h 6160871"/>
              <a:gd name="connsiteX16" fmla="*/ 2360389 w 10154893"/>
              <a:gd name="connsiteY16" fmla="*/ 491626 h 6160871"/>
              <a:gd name="connsiteX17" fmla="*/ 3303818 w 10154893"/>
              <a:gd name="connsiteY17" fmla="*/ 872461 h 6160871"/>
              <a:gd name="connsiteX18" fmla="*/ 1399637 w 10154893"/>
              <a:gd name="connsiteY18" fmla="*/ 5589607 h 6160871"/>
              <a:gd name="connsiteX19" fmla="*/ 456209 w 10154893"/>
              <a:gd name="connsiteY19" fmla="*/ 5208769 h 6160871"/>
              <a:gd name="connsiteX20" fmla="*/ 3966031 w 10154893"/>
              <a:gd name="connsiteY20" fmla="*/ 22666 h 6160871"/>
              <a:gd name="connsiteX21" fmla="*/ 4909460 w 10154893"/>
              <a:gd name="connsiteY21" fmla="*/ 403502 h 6160871"/>
              <a:gd name="connsiteX22" fmla="*/ 3766952 w 10154893"/>
              <a:gd name="connsiteY22" fmla="*/ 3233788 h 6160871"/>
              <a:gd name="connsiteX23" fmla="*/ 2823523 w 10154893"/>
              <a:gd name="connsiteY23" fmla="*/ 2852952 h 6160871"/>
              <a:gd name="connsiteX24" fmla="*/ 1142509 w 10154893"/>
              <a:gd name="connsiteY24" fmla="*/ 0 h 6160871"/>
              <a:gd name="connsiteX25" fmla="*/ 2085939 w 10154893"/>
              <a:gd name="connsiteY25" fmla="*/ 380837 h 6160871"/>
              <a:gd name="connsiteX26" fmla="*/ 943430 w 10154893"/>
              <a:gd name="connsiteY26" fmla="*/ 3211123 h 6160871"/>
              <a:gd name="connsiteX27" fmla="*/ 0 w 10154893"/>
              <a:gd name="connsiteY27" fmla="*/ 2830287 h 616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154893" h="6160871">
                <a:moveTo>
                  <a:pt x="7231911" y="2458125"/>
                </a:moveTo>
                <a:lnTo>
                  <a:pt x="8175341" y="2838961"/>
                </a:lnTo>
                <a:lnTo>
                  <a:pt x="7032831" y="5669247"/>
                </a:lnTo>
                <a:lnTo>
                  <a:pt x="6089402" y="5288411"/>
                </a:lnTo>
                <a:close/>
                <a:moveTo>
                  <a:pt x="4796150" y="1474875"/>
                </a:moveTo>
                <a:lnTo>
                  <a:pt x="5739579" y="1855712"/>
                </a:lnTo>
                <a:lnTo>
                  <a:pt x="4977907" y="3742569"/>
                </a:lnTo>
                <a:lnTo>
                  <a:pt x="4034478" y="3361733"/>
                </a:lnTo>
                <a:close/>
                <a:moveTo>
                  <a:pt x="9211464" y="1062891"/>
                </a:moveTo>
                <a:lnTo>
                  <a:pt x="10154893" y="1443728"/>
                </a:lnTo>
                <a:lnTo>
                  <a:pt x="8250712" y="6160871"/>
                </a:lnTo>
                <a:lnTo>
                  <a:pt x="7307284" y="5780036"/>
                </a:lnTo>
                <a:close/>
                <a:moveTo>
                  <a:pt x="6401792" y="1005915"/>
                </a:moveTo>
                <a:lnTo>
                  <a:pt x="7345221" y="1386750"/>
                </a:lnTo>
                <a:lnTo>
                  <a:pt x="6202713" y="4217037"/>
                </a:lnTo>
                <a:lnTo>
                  <a:pt x="5259283" y="3836201"/>
                </a:lnTo>
                <a:close/>
                <a:moveTo>
                  <a:pt x="2360389" y="491626"/>
                </a:moveTo>
                <a:lnTo>
                  <a:pt x="3303818" y="872461"/>
                </a:lnTo>
                <a:lnTo>
                  <a:pt x="1399637" y="5589607"/>
                </a:lnTo>
                <a:lnTo>
                  <a:pt x="456209" y="5208769"/>
                </a:lnTo>
                <a:close/>
                <a:moveTo>
                  <a:pt x="3966031" y="22666"/>
                </a:moveTo>
                <a:lnTo>
                  <a:pt x="4909460" y="403502"/>
                </a:lnTo>
                <a:lnTo>
                  <a:pt x="3766952" y="3233788"/>
                </a:lnTo>
                <a:lnTo>
                  <a:pt x="2823523" y="2852952"/>
                </a:lnTo>
                <a:close/>
                <a:moveTo>
                  <a:pt x="1142509" y="0"/>
                </a:moveTo>
                <a:lnTo>
                  <a:pt x="2085939" y="380837"/>
                </a:lnTo>
                <a:lnTo>
                  <a:pt x="943430" y="3211123"/>
                </a:lnTo>
                <a:lnTo>
                  <a:pt x="0" y="2830287"/>
                </a:lnTo>
                <a:close/>
              </a:path>
            </a:pathLst>
          </a:custGeom>
          <a:solidFill>
            <a:schemeClr val="tx2">
              <a:lumMod val="90000"/>
              <a:lumOff val="10000"/>
            </a:schemeClr>
          </a:solidFill>
        </p:spPr>
        <p:txBody>
          <a:bodyPr wrap="square">
            <a:noAutofit/>
          </a:bodyPr>
          <a:lstStyle>
            <a:lvl1pPr marL="0" indent="0">
              <a:buNone/>
              <a:defRPr sz="800"/>
            </a:lvl1pPr>
          </a:lstStyle>
          <a:p>
            <a:endParaRPr lang="en-US"/>
          </a:p>
        </p:txBody>
      </p:sp>
    </p:spTree>
    <p:extLst>
      <p:ext uri="{BB962C8B-B14F-4D97-AF65-F5344CB8AC3E}">
        <p14:creationId xmlns:p14="http://schemas.microsoft.com/office/powerpoint/2010/main" val="1340621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Place Holder #2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9" name="Picture Placeholder 1"/>
          <p:cNvSpPr>
            <a:spLocks noGrp="1"/>
          </p:cNvSpPr>
          <p:nvPr>
            <p:ph type="pic" sz="quarter" idx="13"/>
          </p:nvPr>
        </p:nvSpPr>
        <p:spPr>
          <a:xfrm>
            <a:off x="0" y="0"/>
            <a:ext cx="9144000" cy="7301762"/>
          </a:xfrm>
          <a:custGeom>
            <a:avLst/>
            <a:gdLst>
              <a:gd name="connsiteX0" fmla="*/ 1 w 9144000"/>
              <a:gd name="connsiteY0" fmla="*/ 6661682 h 7301762"/>
              <a:gd name="connsiteX1" fmla="*/ 914400 w 9144000"/>
              <a:gd name="connsiteY1" fmla="*/ 6661682 h 7301762"/>
              <a:gd name="connsiteX2" fmla="*/ 914400 w 9144000"/>
              <a:gd name="connsiteY2" fmla="*/ 7301762 h 7301762"/>
              <a:gd name="connsiteX3" fmla="*/ 1 w 9144000"/>
              <a:gd name="connsiteY3" fmla="*/ 7301762 h 7301762"/>
              <a:gd name="connsiteX4" fmla="*/ 0 w 9144000"/>
              <a:gd name="connsiteY4" fmla="*/ 5921496 h 7301762"/>
              <a:gd name="connsiteX5" fmla="*/ 1828800 w 9144000"/>
              <a:gd name="connsiteY5" fmla="*/ 5921496 h 7301762"/>
              <a:gd name="connsiteX6" fmla="*/ 1828800 w 9144000"/>
              <a:gd name="connsiteY6" fmla="*/ 6561576 h 7301762"/>
              <a:gd name="connsiteX7" fmla="*/ 0 w 9144000"/>
              <a:gd name="connsiteY7" fmla="*/ 6561576 h 7301762"/>
              <a:gd name="connsiteX8" fmla="*/ 0 w 9144000"/>
              <a:gd name="connsiteY8" fmla="*/ 5181309 h 7301762"/>
              <a:gd name="connsiteX9" fmla="*/ 2743200 w 9144000"/>
              <a:gd name="connsiteY9" fmla="*/ 5181309 h 7301762"/>
              <a:gd name="connsiteX10" fmla="*/ 2743200 w 9144000"/>
              <a:gd name="connsiteY10" fmla="*/ 5821389 h 7301762"/>
              <a:gd name="connsiteX11" fmla="*/ 0 w 9144000"/>
              <a:gd name="connsiteY11" fmla="*/ 5821389 h 7301762"/>
              <a:gd name="connsiteX12" fmla="*/ 0 w 9144000"/>
              <a:gd name="connsiteY12" fmla="*/ 4441122 h 7301762"/>
              <a:gd name="connsiteX13" fmla="*/ 3657600 w 9144000"/>
              <a:gd name="connsiteY13" fmla="*/ 4441122 h 7301762"/>
              <a:gd name="connsiteX14" fmla="*/ 3657600 w 9144000"/>
              <a:gd name="connsiteY14" fmla="*/ 5081202 h 7301762"/>
              <a:gd name="connsiteX15" fmla="*/ 0 w 9144000"/>
              <a:gd name="connsiteY15" fmla="*/ 5081202 h 7301762"/>
              <a:gd name="connsiteX16" fmla="*/ 1 w 9144000"/>
              <a:gd name="connsiteY16" fmla="*/ 3700935 h 7301762"/>
              <a:gd name="connsiteX17" fmla="*/ 4572000 w 9144000"/>
              <a:gd name="connsiteY17" fmla="*/ 3700935 h 7301762"/>
              <a:gd name="connsiteX18" fmla="*/ 4572000 w 9144000"/>
              <a:gd name="connsiteY18" fmla="*/ 4341015 h 7301762"/>
              <a:gd name="connsiteX19" fmla="*/ 1 w 9144000"/>
              <a:gd name="connsiteY19" fmla="*/ 4341015 h 7301762"/>
              <a:gd name="connsiteX20" fmla="*/ 1 w 9144000"/>
              <a:gd name="connsiteY20" fmla="*/ 2960748 h 7301762"/>
              <a:gd name="connsiteX21" fmla="*/ 5486400 w 9144000"/>
              <a:gd name="connsiteY21" fmla="*/ 2960748 h 7301762"/>
              <a:gd name="connsiteX22" fmla="*/ 5486400 w 9144000"/>
              <a:gd name="connsiteY22" fmla="*/ 3600828 h 7301762"/>
              <a:gd name="connsiteX23" fmla="*/ 1 w 9144000"/>
              <a:gd name="connsiteY23" fmla="*/ 3600828 h 7301762"/>
              <a:gd name="connsiteX24" fmla="*/ 1 w 9144000"/>
              <a:gd name="connsiteY24" fmla="*/ 2220561 h 7301762"/>
              <a:gd name="connsiteX25" fmla="*/ 6400800 w 9144000"/>
              <a:gd name="connsiteY25" fmla="*/ 2220561 h 7301762"/>
              <a:gd name="connsiteX26" fmla="*/ 6400800 w 9144000"/>
              <a:gd name="connsiteY26" fmla="*/ 2860641 h 7301762"/>
              <a:gd name="connsiteX27" fmla="*/ 1 w 9144000"/>
              <a:gd name="connsiteY27" fmla="*/ 2860641 h 7301762"/>
              <a:gd name="connsiteX28" fmla="*/ 1 w 9144000"/>
              <a:gd name="connsiteY28" fmla="*/ 1480374 h 7301762"/>
              <a:gd name="connsiteX29" fmla="*/ 7315200 w 9144000"/>
              <a:gd name="connsiteY29" fmla="*/ 1480374 h 7301762"/>
              <a:gd name="connsiteX30" fmla="*/ 7315200 w 9144000"/>
              <a:gd name="connsiteY30" fmla="*/ 2120454 h 7301762"/>
              <a:gd name="connsiteX31" fmla="*/ 1 w 9144000"/>
              <a:gd name="connsiteY31" fmla="*/ 2120454 h 7301762"/>
              <a:gd name="connsiteX32" fmla="*/ 1 w 9144000"/>
              <a:gd name="connsiteY32" fmla="*/ 740187 h 7301762"/>
              <a:gd name="connsiteX33" fmla="*/ 8229600 w 9144000"/>
              <a:gd name="connsiteY33" fmla="*/ 740187 h 7301762"/>
              <a:gd name="connsiteX34" fmla="*/ 8229600 w 9144000"/>
              <a:gd name="connsiteY34" fmla="*/ 1380267 h 7301762"/>
              <a:gd name="connsiteX35" fmla="*/ 1 w 9144000"/>
              <a:gd name="connsiteY35" fmla="*/ 1380267 h 7301762"/>
              <a:gd name="connsiteX36" fmla="*/ 1 w 9144000"/>
              <a:gd name="connsiteY36" fmla="*/ 0 h 7301762"/>
              <a:gd name="connsiteX37" fmla="*/ 9144000 w 9144000"/>
              <a:gd name="connsiteY37" fmla="*/ 0 h 7301762"/>
              <a:gd name="connsiteX38" fmla="*/ 9144000 w 9144000"/>
              <a:gd name="connsiteY38" fmla="*/ 640080 h 7301762"/>
              <a:gd name="connsiteX39" fmla="*/ 1 w 9144000"/>
              <a:gd name="connsiteY39" fmla="*/ 640080 h 730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44000" h="7301762">
                <a:moveTo>
                  <a:pt x="1" y="6661682"/>
                </a:moveTo>
                <a:lnTo>
                  <a:pt x="914400" y="6661682"/>
                </a:lnTo>
                <a:lnTo>
                  <a:pt x="914400" y="7301762"/>
                </a:lnTo>
                <a:lnTo>
                  <a:pt x="1" y="7301762"/>
                </a:lnTo>
                <a:close/>
                <a:moveTo>
                  <a:pt x="0" y="5921496"/>
                </a:moveTo>
                <a:lnTo>
                  <a:pt x="1828800" y="5921496"/>
                </a:lnTo>
                <a:lnTo>
                  <a:pt x="1828800" y="6561576"/>
                </a:lnTo>
                <a:lnTo>
                  <a:pt x="0" y="6561576"/>
                </a:lnTo>
                <a:close/>
                <a:moveTo>
                  <a:pt x="0" y="5181309"/>
                </a:moveTo>
                <a:lnTo>
                  <a:pt x="2743200" y="5181309"/>
                </a:lnTo>
                <a:lnTo>
                  <a:pt x="2743200" y="5821389"/>
                </a:lnTo>
                <a:lnTo>
                  <a:pt x="0" y="5821389"/>
                </a:lnTo>
                <a:close/>
                <a:moveTo>
                  <a:pt x="0" y="4441122"/>
                </a:moveTo>
                <a:lnTo>
                  <a:pt x="3657600" y="4441122"/>
                </a:lnTo>
                <a:lnTo>
                  <a:pt x="3657600" y="5081202"/>
                </a:lnTo>
                <a:lnTo>
                  <a:pt x="0" y="5081202"/>
                </a:lnTo>
                <a:close/>
                <a:moveTo>
                  <a:pt x="1" y="3700935"/>
                </a:moveTo>
                <a:lnTo>
                  <a:pt x="4572000" y="3700935"/>
                </a:lnTo>
                <a:lnTo>
                  <a:pt x="4572000" y="4341015"/>
                </a:lnTo>
                <a:lnTo>
                  <a:pt x="1" y="4341015"/>
                </a:lnTo>
                <a:close/>
                <a:moveTo>
                  <a:pt x="1" y="2960748"/>
                </a:moveTo>
                <a:lnTo>
                  <a:pt x="5486400" y="2960748"/>
                </a:lnTo>
                <a:lnTo>
                  <a:pt x="5486400" y="3600828"/>
                </a:lnTo>
                <a:lnTo>
                  <a:pt x="1" y="3600828"/>
                </a:lnTo>
                <a:close/>
                <a:moveTo>
                  <a:pt x="1" y="2220561"/>
                </a:moveTo>
                <a:lnTo>
                  <a:pt x="6400800" y="2220561"/>
                </a:lnTo>
                <a:lnTo>
                  <a:pt x="6400800" y="2860641"/>
                </a:lnTo>
                <a:lnTo>
                  <a:pt x="1" y="2860641"/>
                </a:lnTo>
                <a:close/>
                <a:moveTo>
                  <a:pt x="1" y="1480374"/>
                </a:moveTo>
                <a:lnTo>
                  <a:pt x="7315200" y="1480374"/>
                </a:lnTo>
                <a:lnTo>
                  <a:pt x="7315200" y="2120454"/>
                </a:lnTo>
                <a:lnTo>
                  <a:pt x="1" y="2120454"/>
                </a:lnTo>
                <a:close/>
                <a:moveTo>
                  <a:pt x="1" y="740187"/>
                </a:moveTo>
                <a:lnTo>
                  <a:pt x="8229600" y="740187"/>
                </a:lnTo>
                <a:lnTo>
                  <a:pt x="8229600" y="1380267"/>
                </a:lnTo>
                <a:lnTo>
                  <a:pt x="1" y="1380267"/>
                </a:lnTo>
                <a:close/>
                <a:moveTo>
                  <a:pt x="1" y="0"/>
                </a:moveTo>
                <a:lnTo>
                  <a:pt x="9144000" y="0"/>
                </a:lnTo>
                <a:lnTo>
                  <a:pt x="9144000" y="640080"/>
                </a:lnTo>
                <a:lnTo>
                  <a:pt x="1" y="640080"/>
                </a:lnTo>
                <a:close/>
              </a:path>
            </a:pathLst>
          </a:custGeom>
          <a:solidFill>
            <a:schemeClr val="tx2">
              <a:lumMod val="90000"/>
              <a:lumOff val="10000"/>
            </a:schemeClr>
          </a:solidFill>
          <a:effectLst/>
        </p:spPr>
      </p:sp>
    </p:spTree>
    <p:extLst>
      <p:ext uri="{BB962C8B-B14F-4D97-AF65-F5344CB8AC3E}">
        <p14:creationId xmlns:p14="http://schemas.microsoft.com/office/powerpoint/2010/main" val="8703211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Place Holder #2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21"/>
          <p:cNvSpPr>
            <a:spLocks noGrp="1"/>
          </p:cNvSpPr>
          <p:nvPr>
            <p:ph type="pic" sz="quarter" idx="13"/>
          </p:nvPr>
        </p:nvSpPr>
        <p:spPr>
          <a:xfrm>
            <a:off x="10058400" y="1845425"/>
            <a:ext cx="2697480" cy="3611880"/>
          </a:xfrm>
          <a:prstGeom prst="rect">
            <a:avLst/>
          </a:prstGeom>
          <a:solidFill>
            <a:schemeClr val="tx2">
              <a:lumMod val="90000"/>
              <a:lumOff val="10000"/>
            </a:schemeClr>
          </a:solidFill>
        </p:spPr>
      </p:sp>
      <p:sp>
        <p:nvSpPr>
          <p:cNvPr id="6" name="Picture Placeholder 22"/>
          <p:cNvSpPr>
            <a:spLocks noGrp="1"/>
          </p:cNvSpPr>
          <p:nvPr>
            <p:ph type="pic" sz="quarter" idx="14"/>
          </p:nvPr>
        </p:nvSpPr>
        <p:spPr>
          <a:xfrm>
            <a:off x="12824460" y="1845425"/>
            <a:ext cx="2697480" cy="3611880"/>
          </a:xfrm>
          <a:prstGeom prst="rect">
            <a:avLst/>
          </a:prstGeom>
          <a:solidFill>
            <a:schemeClr val="tx2">
              <a:lumMod val="90000"/>
              <a:lumOff val="10000"/>
            </a:schemeClr>
          </a:solidFill>
        </p:spPr>
      </p:sp>
      <p:sp>
        <p:nvSpPr>
          <p:cNvPr id="7" name="Picture Placeholder 23"/>
          <p:cNvSpPr>
            <a:spLocks noGrp="1"/>
          </p:cNvSpPr>
          <p:nvPr>
            <p:ph type="pic" sz="quarter" idx="15"/>
          </p:nvPr>
        </p:nvSpPr>
        <p:spPr>
          <a:xfrm>
            <a:off x="15590520" y="1845425"/>
            <a:ext cx="2697480" cy="3611880"/>
          </a:xfrm>
          <a:prstGeom prst="rect">
            <a:avLst/>
          </a:prstGeom>
          <a:solidFill>
            <a:schemeClr val="tx2">
              <a:lumMod val="90000"/>
              <a:lumOff val="10000"/>
            </a:schemeClr>
          </a:solidFill>
        </p:spPr>
      </p:sp>
      <p:sp>
        <p:nvSpPr>
          <p:cNvPr id="8" name="Picture Placeholder 24"/>
          <p:cNvSpPr>
            <a:spLocks noGrp="1"/>
          </p:cNvSpPr>
          <p:nvPr>
            <p:ph type="pic" sz="quarter" idx="16"/>
          </p:nvPr>
        </p:nvSpPr>
        <p:spPr>
          <a:xfrm>
            <a:off x="10058400" y="5515495"/>
            <a:ext cx="2697480" cy="3611880"/>
          </a:xfrm>
          <a:prstGeom prst="rect">
            <a:avLst/>
          </a:prstGeom>
          <a:solidFill>
            <a:schemeClr val="tx2">
              <a:lumMod val="90000"/>
              <a:lumOff val="10000"/>
            </a:schemeClr>
          </a:solidFill>
        </p:spPr>
      </p:sp>
      <p:sp>
        <p:nvSpPr>
          <p:cNvPr id="9" name="Picture Placeholder 25"/>
          <p:cNvSpPr>
            <a:spLocks noGrp="1"/>
          </p:cNvSpPr>
          <p:nvPr>
            <p:ph type="pic" sz="quarter" idx="17"/>
          </p:nvPr>
        </p:nvSpPr>
        <p:spPr>
          <a:xfrm>
            <a:off x="12824460" y="5515495"/>
            <a:ext cx="2697480" cy="3611880"/>
          </a:xfrm>
          <a:prstGeom prst="rect">
            <a:avLst/>
          </a:prstGeom>
          <a:solidFill>
            <a:schemeClr val="tx2">
              <a:lumMod val="90000"/>
              <a:lumOff val="10000"/>
            </a:schemeClr>
          </a:solidFill>
        </p:spPr>
      </p:sp>
      <p:sp>
        <p:nvSpPr>
          <p:cNvPr id="10" name="Picture Placeholder 26"/>
          <p:cNvSpPr>
            <a:spLocks noGrp="1"/>
          </p:cNvSpPr>
          <p:nvPr>
            <p:ph type="pic" sz="quarter" idx="18"/>
          </p:nvPr>
        </p:nvSpPr>
        <p:spPr>
          <a:xfrm>
            <a:off x="15590520" y="5515495"/>
            <a:ext cx="2697480" cy="3611880"/>
          </a:xfrm>
          <a:prstGeom prst="rect">
            <a:avLst/>
          </a:prstGeom>
          <a:solidFill>
            <a:schemeClr val="tx2">
              <a:lumMod val="90000"/>
              <a:lumOff val="10000"/>
            </a:schemeClr>
          </a:solidFill>
        </p:spPr>
      </p:sp>
    </p:spTree>
    <p:extLst>
      <p:ext uri="{BB962C8B-B14F-4D97-AF65-F5344CB8AC3E}">
        <p14:creationId xmlns:p14="http://schemas.microsoft.com/office/powerpoint/2010/main" val="11961512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Place Holder #2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1828800" y="1828800"/>
            <a:ext cx="4023360" cy="4023360"/>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5974080" y="1828800"/>
            <a:ext cx="4023360" cy="4023360"/>
          </a:xfrm>
          <a:prstGeom prst="rect">
            <a:avLst/>
          </a:prstGeom>
          <a:solidFill>
            <a:schemeClr val="tx2">
              <a:lumMod val="90000"/>
              <a:lumOff val="10000"/>
            </a:schemeClr>
          </a:solidFill>
        </p:spPr>
      </p:sp>
      <p:sp>
        <p:nvSpPr>
          <p:cNvPr id="7" name="Picture Placeholder 7"/>
          <p:cNvSpPr>
            <a:spLocks noGrp="1"/>
          </p:cNvSpPr>
          <p:nvPr>
            <p:ph type="pic" sz="quarter" idx="15"/>
          </p:nvPr>
        </p:nvSpPr>
        <p:spPr>
          <a:xfrm>
            <a:off x="10119360" y="1828800"/>
            <a:ext cx="4023360" cy="4023360"/>
          </a:xfrm>
          <a:prstGeom prst="rect">
            <a:avLst/>
          </a:prstGeom>
          <a:solidFill>
            <a:schemeClr val="tx2">
              <a:lumMod val="90000"/>
              <a:lumOff val="10000"/>
            </a:schemeClr>
          </a:solidFill>
        </p:spPr>
      </p:sp>
      <p:sp>
        <p:nvSpPr>
          <p:cNvPr id="8" name="Picture Placeholder 12"/>
          <p:cNvSpPr>
            <a:spLocks noGrp="1"/>
          </p:cNvSpPr>
          <p:nvPr>
            <p:ph type="pic" sz="quarter" idx="20"/>
          </p:nvPr>
        </p:nvSpPr>
        <p:spPr>
          <a:xfrm>
            <a:off x="14264640" y="1828800"/>
            <a:ext cx="4023360" cy="4023360"/>
          </a:xfrm>
          <a:prstGeom prst="rect">
            <a:avLst/>
          </a:prstGeom>
          <a:solidFill>
            <a:schemeClr val="tx2">
              <a:lumMod val="90000"/>
              <a:lumOff val="10000"/>
            </a:schemeClr>
          </a:solidFill>
        </p:spPr>
      </p:sp>
    </p:spTree>
    <p:extLst>
      <p:ext uri="{BB962C8B-B14F-4D97-AF65-F5344CB8AC3E}">
        <p14:creationId xmlns:p14="http://schemas.microsoft.com/office/powerpoint/2010/main" val="8921068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Place Holder #2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cxnSp>
        <p:nvCxnSpPr>
          <p:cNvPr id="5" name="Straight Connector 4"/>
          <p:cNvCxnSpPr/>
          <p:nvPr userDrawn="1"/>
        </p:nvCxnSpPr>
        <p:spPr>
          <a:xfrm>
            <a:off x="9738360" y="3676571"/>
            <a:ext cx="64008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Picture Placeholder 17"/>
          <p:cNvSpPr>
            <a:spLocks noGrp="1"/>
          </p:cNvSpPr>
          <p:nvPr>
            <p:ph type="pic" sz="quarter" idx="13"/>
          </p:nvPr>
        </p:nvSpPr>
        <p:spPr>
          <a:xfrm>
            <a:off x="1828800" y="4139735"/>
            <a:ext cx="2697480" cy="2697480"/>
          </a:xfrm>
          <a:prstGeom prst="rect">
            <a:avLst/>
          </a:prstGeom>
          <a:solidFill>
            <a:schemeClr val="tx2">
              <a:lumMod val="90000"/>
              <a:lumOff val="10000"/>
            </a:schemeClr>
          </a:solidFill>
        </p:spPr>
      </p:sp>
      <p:sp>
        <p:nvSpPr>
          <p:cNvPr id="7" name="Picture Placeholder 18"/>
          <p:cNvSpPr>
            <a:spLocks noGrp="1"/>
          </p:cNvSpPr>
          <p:nvPr>
            <p:ph type="pic" sz="quarter" idx="14"/>
          </p:nvPr>
        </p:nvSpPr>
        <p:spPr>
          <a:xfrm>
            <a:off x="7333488" y="4139735"/>
            <a:ext cx="2697480" cy="2697480"/>
          </a:xfrm>
          <a:prstGeom prst="rect">
            <a:avLst/>
          </a:prstGeom>
          <a:solidFill>
            <a:schemeClr val="tx2">
              <a:lumMod val="90000"/>
              <a:lumOff val="10000"/>
            </a:schemeClr>
          </a:solidFill>
        </p:spPr>
      </p:sp>
      <p:sp>
        <p:nvSpPr>
          <p:cNvPr id="8" name="Picture Placeholder 19"/>
          <p:cNvSpPr>
            <a:spLocks noGrp="1"/>
          </p:cNvSpPr>
          <p:nvPr>
            <p:ph type="pic" sz="quarter" idx="15"/>
          </p:nvPr>
        </p:nvSpPr>
        <p:spPr>
          <a:xfrm>
            <a:off x="12838176" y="4139735"/>
            <a:ext cx="2697480" cy="2697480"/>
          </a:xfrm>
          <a:prstGeom prst="rect">
            <a:avLst/>
          </a:prstGeom>
          <a:solidFill>
            <a:schemeClr val="tx2">
              <a:lumMod val="90000"/>
              <a:lumOff val="10000"/>
            </a:schemeClr>
          </a:solidFill>
        </p:spPr>
      </p:sp>
      <p:sp>
        <p:nvSpPr>
          <p:cNvPr id="9" name="Picture Placeholder 20"/>
          <p:cNvSpPr>
            <a:spLocks noGrp="1"/>
          </p:cNvSpPr>
          <p:nvPr>
            <p:ph type="pic" sz="quarter" idx="16"/>
          </p:nvPr>
        </p:nvSpPr>
        <p:spPr>
          <a:xfrm>
            <a:off x="4581144" y="4139735"/>
            <a:ext cx="2697480" cy="2697480"/>
          </a:xfrm>
          <a:prstGeom prst="rect">
            <a:avLst/>
          </a:prstGeom>
          <a:solidFill>
            <a:schemeClr val="tx2">
              <a:lumMod val="90000"/>
              <a:lumOff val="10000"/>
            </a:schemeClr>
          </a:solidFill>
        </p:spPr>
      </p:sp>
      <p:sp>
        <p:nvSpPr>
          <p:cNvPr id="10" name="Picture Placeholder 21"/>
          <p:cNvSpPr>
            <a:spLocks noGrp="1"/>
          </p:cNvSpPr>
          <p:nvPr>
            <p:ph type="pic" sz="quarter" idx="17"/>
          </p:nvPr>
        </p:nvSpPr>
        <p:spPr>
          <a:xfrm>
            <a:off x="10085832" y="4139735"/>
            <a:ext cx="2697480" cy="2697480"/>
          </a:xfrm>
          <a:prstGeom prst="rect">
            <a:avLst/>
          </a:prstGeom>
          <a:solidFill>
            <a:schemeClr val="tx2">
              <a:lumMod val="90000"/>
              <a:lumOff val="10000"/>
            </a:schemeClr>
          </a:solidFill>
        </p:spPr>
      </p:sp>
      <p:sp>
        <p:nvSpPr>
          <p:cNvPr id="11" name="Picture Placeholder 24"/>
          <p:cNvSpPr>
            <a:spLocks noGrp="1"/>
          </p:cNvSpPr>
          <p:nvPr>
            <p:ph type="pic" sz="quarter" idx="20"/>
          </p:nvPr>
        </p:nvSpPr>
        <p:spPr>
          <a:xfrm>
            <a:off x="15590520" y="4139735"/>
            <a:ext cx="2697480" cy="2697480"/>
          </a:xfrm>
          <a:prstGeom prst="rect">
            <a:avLst/>
          </a:prstGeom>
          <a:solidFill>
            <a:schemeClr val="tx2">
              <a:lumMod val="90000"/>
              <a:lumOff val="10000"/>
            </a:schemeClr>
          </a:solidFill>
        </p:spPr>
      </p:sp>
    </p:spTree>
    <p:extLst>
      <p:ext uri="{BB962C8B-B14F-4D97-AF65-F5344CB8AC3E}">
        <p14:creationId xmlns:p14="http://schemas.microsoft.com/office/powerpoint/2010/main" val="2360553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Place Holder #2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5"/>
          <p:cNvSpPr>
            <a:spLocks noGrp="1"/>
          </p:cNvSpPr>
          <p:nvPr>
            <p:ph type="pic" sz="quarter" idx="16"/>
          </p:nvPr>
        </p:nvSpPr>
        <p:spPr>
          <a:xfrm>
            <a:off x="0" y="0"/>
            <a:ext cx="20116800" cy="5486400"/>
          </a:xfrm>
          <a:prstGeom prst="rect">
            <a:avLst/>
          </a:prstGeom>
          <a:solidFill>
            <a:schemeClr val="tx2"/>
          </a:solidFill>
        </p:spPr>
      </p:sp>
      <p:sp>
        <p:nvSpPr>
          <p:cNvPr id="6" name="Picture Placeholder 12"/>
          <p:cNvSpPr>
            <a:spLocks noGrp="1"/>
          </p:cNvSpPr>
          <p:nvPr>
            <p:ph type="pic" sz="quarter" idx="13"/>
          </p:nvPr>
        </p:nvSpPr>
        <p:spPr>
          <a:xfrm>
            <a:off x="1828800" y="3657600"/>
            <a:ext cx="3657600" cy="3657600"/>
          </a:xfrm>
          <a:prstGeom prst="rect">
            <a:avLst/>
          </a:prstGeom>
          <a:solidFill>
            <a:schemeClr val="tx2">
              <a:lumMod val="90000"/>
              <a:lumOff val="10000"/>
            </a:schemeClr>
          </a:solidFill>
        </p:spPr>
      </p:sp>
      <p:sp>
        <p:nvSpPr>
          <p:cNvPr id="7" name="Picture Placeholder 13"/>
          <p:cNvSpPr>
            <a:spLocks noGrp="1"/>
          </p:cNvSpPr>
          <p:nvPr>
            <p:ph type="pic" sz="quarter" idx="14"/>
          </p:nvPr>
        </p:nvSpPr>
        <p:spPr>
          <a:xfrm>
            <a:off x="6096000" y="3657600"/>
            <a:ext cx="3657600" cy="3657600"/>
          </a:xfrm>
          <a:prstGeom prst="rect">
            <a:avLst/>
          </a:prstGeom>
          <a:solidFill>
            <a:schemeClr val="tx2">
              <a:lumMod val="90000"/>
              <a:lumOff val="10000"/>
            </a:schemeClr>
          </a:solidFill>
        </p:spPr>
      </p:sp>
      <p:sp>
        <p:nvSpPr>
          <p:cNvPr id="8" name="Picture Placeholder 14"/>
          <p:cNvSpPr>
            <a:spLocks noGrp="1"/>
          </p:cNvSpPr>
          <p:nvPr>
            <p:ph type="pic" sz="quarter" idx="15"/>
          </p:nvPr>
        </p:nvSpPr>
        <p:spPr>
          <a:xfrm>
            <a:off x="10363200" y="3657600"/>
            <a:ext cx="3657600" cy="3657600"/>
          </a:xfrm>
          <a:prstGeom prst="rect">
            <a:avLst/>
          </a:prstGeom>
          <a:solidFill>
            <a:schemeClr val="tx2">
              <a:lumMod val="90000"/>
              <a:lumOff val="10000"/>
            </a:schemeClr>
          </a:solidFill>
        </p:spPr>
      </p:sp>
      <p:sp>
        <p:nvSpPr>
          <p:cNvPr id="9" name="Picture Placeholder 19"/>
          <p:cNvSpPr>
            <a:spLocks noGrp="1"/>
          </p:cNvSpPr>
          <p:nvPr>
            <p:ph type="pic" sz="quarter" idx="20"/>
          </p:nvPr>
        </p:nvSpPr>
        <p:spPr>
          <a:xfrm>
            <a:off x="14630400" y="3657600"/>
            <a:ext cx="3657600" cy="3657600"/>
          </a:xfrm>
          <a:prstGeom prst="rect">
            <a:avLst/>
          </a:prstGeom>
          <a:solidFill>
            <a:schemeClr val="tx2">
              <a:lumMod val="90000"/>
              <a:lumOff val="10000"/>
            </a:schemeClr>
          </a:solidFill>
        </p:spPr>
      </p:sp>
    </p:spTree>
    <p:extLst>
      <p:ext uri="{BB962C8B-B14F-4D97-AF65-F5344CB8AC3E}">
        <p14:creationId xmlns:p14="http://schemas.microsoft.com/office/powerpoint/2010/main" val="14198634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Place Holder #28">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6400800" y="5532120"/>
            <a:ext cx="3611880" cy="3611880"/>
          </a:xfrm>
          <a:prstGeom prst="roundRect">
            <a:avLst>
              <a:gd name="adj" fmla="val 1937"/>
            </a:avLst>
          </a:prstGeom>
          <a:solidFill>
            <a:schemeClr val="tx2">
              <a:lumMod val="90000"/>
              <a:lumOff val="10000"/>
            </a:schemeClr>
          </a:solidFill>
        </p:spPr>
      </p:sp>
      <p:sp>
        <p:nvSpPr>
          <p:cNvPr id="6" name="Picture Placeholder 6"/>
          <p:cNvSpPr>
            <a:spLocks noGrp="1"/>
          </p:cNvSpPr>
          <p:nvPr>
            <p:ph type="pic" sz="quarter" idx="14"/>
          </p:nvPr>
        </p:nvSpPr>
        <p:spPr>
          <a:xfrm>
            <a:off x="6400800" y="1828800"/>
            <a:ext cx="3611880" cy="3611880"/>
          </a:xfrm>
          <a:prstGeom prst="roundRect">
            <a:avLst>
              <a:gd name="adj" fmla="val 3318"/>
            </a:avLst>
          </a:prstGeom>
          <a:solidFill>
            <a:schemeClr val="tx2">
              <a:lumMod val="90000"/>
              <a:lumOff val="10000"/>
            </a:schemeClr>
          </a:solidFill>
        </p:spPr>
      </p:sp>
      <p:sp>
        <p:nvSpPr>
          <p:cNvPr id="7" name="Picture Placeholder 7"/>
          <p:cNvSpPr>
            <a:spLocks noGrp="1"/>
          </p:cNvSpPr>
          <p:nvPr>
            <p:ph type="pic" sz="quarter" idx="15"/>
          </p:nvPr>
        </p:nvSpPr>
        <p:spPr>
          <a:xfrm>
            <a:off x="10108278" y="1828800"/>
            <a:ext cx="3611880" cy="3611880"/>
          </a:xfrm>
          <a:prstGeom prst="roundRect">
            <a:avLst>
              <a:gd name="adj" fmla="val 4239"/>
            </a:avLst>
          </a:prstGeom>
          <a:solidFill>
            <a:schemeClr val="tx2">
              <a:lumMod val="90000"/>
              <a:lumOff val="10000"/>
            </a:schemeClr>
          </a:solidFill>
        </p:spPr>
      </p:sp>
      <p:sp>
        <p:nvSpPr>
          <p:cNvPr id="8" name="Picture Placeholder 12"/>
          <p:cNvSpPr>
            <a:spLocks noGrp="1"/>
          </p:cNvSpPr>
          <p:nvPr>
            <p:ph type="pic" sz="quarter" idx="20"/>
          </p:nvPr>
        </p:nvSpPr>
        <p:spPr>
          <a:xfrm>
            <a:off x="10108278" y="5532120"/>
            <a:ext cx="3611880" cy="3611880"/>
          </a:xfrm>
          <a:prstGeom prst="roundRect">
            <a:avLst>
              <a:gd name="adj" fmla="val 3318"/>
            </a:avLst>
          </a:prstGeom>
          <a:solidFill>
            <a:schemeClr val="tx2">
              <a:lumMod val="90000"/>
              <a:lumOff val="10000"/>
            </a:schemeClr>
          </a:solidFill>
        </p:spPr>
      </p:sp>
    </p:spTree>
    <p:extLst>
      <p:ext uri="{BB962C8B-B14F-4D97-AF65-F5344CB8AC3E}">
        <p14:creationId xmlns:p14="http://schemas.microsoft.com/office/powerpoint/2010/main" val="1129330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l Image Option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7"/>
          <p:cNvSpPr>
            <a:spLocks noGrp="1"/>
          </p:cNvSpPr>
          <p:nvPr>
            <p:ph type="pic" sz="quarter" idx="13"/>
          </p:nvPr>
        </p:nvSpPr>
        <p:spPr>
          <a:xfrm>
            <a:off x="1862773" y="1828829"/>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7" name="Picture Placeholder 7"/>
          <p:cNvSpPr>
            <a:spLocks noGrp="1"/>
          </p:cNvSpPr>
          <p:nvPr>
            <p:ph type="pic" sz="quarter" idx="14"/>
          </p:nvPr>
        </p:nvSpPr>
        <p:spPr>
          <a:xfrm>
            <a:off x="4256839" y="1828828"/>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9" name="Picture Placeholder 7"/>
          <p:cNvSpPr>
            <a:spLocks noGrp="1"/>
          </p:cNvSpPr>
          <p:nvPr>
            <p:ph type="pic" sz="quarter" idx="15"/>
          </p:nvPr>
        </p:nvSpPr>
        <p:spPr>
          <a:xfrm>
            <a:off x="6650905" y="1828828"/>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10" name="Picture Placeholder 7"/>
          <p:cNvSpPr>
            <a:spLocks noGrp="1"/>
          </p:cNvSpPr>
          <p:nvPr>
            <p:ph type="pic" sz="quarter" idx="16"/>
          </p:nvPr>
        </p:nvSpPr>
        <p:spPr>
          <a:xfrm>
            <a:off x="1862773" y="3422562"/>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11" name="Picture Placeholder 7"/>
          <p:cNvSpPr>
            <a:spLocks noGrp="1"/>
          </p:cNvSpPr>
          <p:nvPr>
            <p:ph type="pic" sz="quarter" idx="17"/>
          </p:nvPr>
        </p:nvSpPr>
        <p:spPr>
          <a:xfrm>
            <a:off x="4256839" y="3422561"/>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12" name="Picture Placeholder 7"/>
          <p:cNvSpPr>
            <a:spLocks noGrp="1"/>
          </p:cNvSpPr>
          <p:nvPr>
            <p:ph type="pic" sz="quarter" idx="18"/>
          </p:nvPr>
        </p:nvSpPr>
        <p:spPr>
          <a:xfrm>
            <a:off x="6650905" y="3422561"/>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13" name="Picture Placeholder 7"/>
          <p:cNvSpPr>
            <a:spLocks noGrp="1"/>
          </p:cNvSpPr>
          <p:nvPr>
            <p:ph type="pic" sz="quarter" idx="19"/>
          </p:nvPr>
        </p:nvSpPr>
        <p:spPr>
          <a:xfrm>
            <a:off x="9044971" y="3422561"/>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14" name="Picture Placeholder 7"/>
          <p:cNvSpPr>
            <a:spLocks noGrp="1"/>
          </p:cNvSpPr>
          <p:nvPr>
            <p:ph type="pic" sz="quarter" idx="20"/>
          </p:nvPr>
        </p:nvSpPr>
        <p:spPr>
          <a:xfrm>
            <a:off x="9044971" y="1828825"/>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15" name="Picture Placeholder 7"/>
          <p:cNvSpPr>
            <a:spLocks noGrp="1"/>
          </p:cNvSpPr>
          <p:nvPr>
            <p:ph type="pic" sz="quarter" idx="21"/>
          </p:nvPr>
        </p:nvSpPr>
        <p:spPr>
          <a:xfrm>
            <a:off x="1862773" y="5016298"/>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16" name="Picture Placeholder 7"/>
          <p:cNvSpPr>
            <a:spLocks noGrp="1"/>
          </p:cNvSpPr>
          <p:nvPr>
            <p:ph type="pic" sz="quarter" idx="22"/>
          </p:nvPr>
        </p:nvSpPr>
        <p:spPr>
          <a:xfrm>
            <a:off x="4256839" y="5016297"/>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17" name="Picture Placeholder 7"/>
          <p:cNvSpPr>
            <a:spLocks noGrp="1"/>
          </p:cNvSpPr>
          <p:nvPr>
            <p:ph type="pic" sz="quarter" idx="23"/>
          </p:nvPr>
        </p:nvSpPr>
        <p:spPr>
          <a:xfrm>
            <a:off x="6650905" y="5016297"/>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18" name="Picture Placeholder 7"/>
          <p:cNvSpPr>
            <a:spLocks noGrp="1"/>
          </p:cNvSpPr>
          <p:nvPr>
            <p:ph type="pic" sz="quarter" idx="24"/>
          </p:nvPr>
        </p:nvSpPr>
        <p:spPr>
          <a:xfrm>
            <a:off x="1862773" y="6610031"/>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19" name="Picture Placeholder 7"/>
          <p:cNvSpPr>
            <a:spLocks noGrp="1"/>
          </p:cNvSpPr>
          <p:nvPr>
            <p:ph type="pic" sz="quarter" idx="25"/>
          </p:nvPr>
        </p:nvSpPr>
        <p:spPr>
          <a:xfrm>
            <a:off x="4256839" y="6610030"/>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20" name="Picture Placeholder 7"/>
          <p:cNvSpPr>
            <a:spLocks noGrp="1"/>
          </p:cNvSpPr>
          <p:nvPr>
            <p:ph type="pic" sz="quarter" idx="26"/>
          </p:nvPr>
        </p:nvSpPr>
        <p:spPr>
          <a:xfrm>
            <a:off x="6650905" y="6610030"/>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21" name="Picture Placeholder 7"/>
          <p:cNvSpPr>
            <a:spLocks noGrp="1"/>
          </p:cNvSpPr>
          <p:nvPr>
            <p:ph type="pic" sz="quarter" idx="27"/>
          </p:nvPr>
        </p:nvSpPr>
        <p:spPr>
          <a:xfrm>
            <a:off x="9044971" y="6610030"/>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22" name="Picture Placeholder 7"/>
          <p:cNvSpPr>
            <a:spLocks noGrp="1"/>
          </p:cNvSpPr>
          <p:nvPr>
            <p:ph type="pic" sz="quarter" idx="28"/>
          </p:nvPr>
        </p:nvSpPr>
        <p:spPr>
          <a:xfrm>
            <a:off x="9044971" y="5016294"/>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23" name="Picture Placeholder 7"/>
          <p:cNvSpPr>
            <a:spLocks noGrp="1"/>
          </p:cNvSpPr>
          <p:nvPr>
            <p:ph type="pic" sz="quarter" idx="29"/>
          </p:nvPr>
        </p:nvSpPr>
        <p:spPr>
          <a:xfrm>
            <a:off x="11439037" y="1828828"/>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24" name="Picture Placeholder 7"/>
          <p:cNvSpPr>
            <a:spLocks noGrp="1"/>
          </p:cNvSpPr>
          <p:nvPr>
            <p:ph type="pic" sz="quarter" idx="30"/>
          </p:nvPr>
        </p:nvSpPr>
        <p:spPr>
          <a:xfrm>
            <a:off x="11439037" y="3422561"/>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25" name="Picture Placeholder 7"/>
          <p:cNvSpPr>
            <a:spLocks noGrp="1"/>
          </p:cNvSpPr>
          <p:nvPr>
            <p:ph type="pic" sz="quarter" idx="31"/>
          </p:nvPr>
        </p:nvSpPr>
        <p:spPr>
          <a:xfrm>
            <a:off x="13833103" y="3422561"/>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26" name="Picture Placeholder 7"/>
          <p:cNvSpPr>
            <a:spLocks noGrp="1"/>
          </p:cNvSpPr>
          <p:nvPr>
            <p:ph type="pic" sz="quarter" idx="32"/>
          </p:nvPr>
        </p:nvSpPr>
        <p:spPr>
          <a:xfrm>
            <a:off x="13833103" y="1828825"/>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27" name="Picture Placeholder 7"/>
          <p:cNvSpPr>
            <a:spLocks noGrp="1"/>
          </p:cNvSpPr>
          <p:nvPr>
            <p:ph type="pic" sz="quarter" idx="33"/>
          </p:nvPr>
        </p:nvSpPr>
        <p:spPr>
          <a:xfrm>
            <a:off x="11439037" y="5016297"/>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28" name="Picture Placeholder 7"/>
          <p:cNvSpPr>
            <a:spLocks noGrp="1"/>
          </p:cNvSpPr>
          <p:nvPr>
            <p:ph type="pic" sz="quarter" idx="34"/>
          </p:nvPr>
        </p:nvSpPr>
        <p:spPr>
          <a:xfrm>
            <a:off x="11439037" y="6610030"/>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29" name="Picture Placeholder 7"/>
          <p:cNvSpPr>
            <a:spLocks noGrp="1"/>
          </p:cNvSpPr>
          <p:nvPr>
            <p:ph type="pic" sz="quarter" idx="35"/>
          </p:nvPr>
        </p:nvSpPr>
        <p:spPr>
          <a:xfrm>
            <a:off x="13833103" y="6610030"/>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
        <p:nvSpPr>
          <p:cNvPr id="30" name="Picture Placeholder 7"/>
          <p:cNvSpPr>
            <a:spLocks noGrp="1"/>
          </p:cNvSpPr>
          <p:nvPr>
            <p:ph type="pic" sz="quarter" idx="36"/>
          </p:nvPr>
        </p:nvSpPr>
        <p:spPr>
          <a:xfrm>
            <a:off x="13833103" y="5016294"/>
            <a:ext cx="1232566" cy="1232566"/>
          </a:xfrm>
          <a:prstGeom prst="rect">
            <a:avLst/>
          </a:prstGeom>
          <a:solidFill>
            <a:schemeClr val="tx2">
              <a:lumMod val="90000"/>
              <a:lumOff val="10000"/>
            </a:schemeClr>
          </a:solidFill>
        </p:spPr>
        <p:txBody>
          <a:bodyPr>
            <a:normAutofit/>
          </a:bodyPr>
          <a:lstStyle>
            <a:lvl1pPr marL="0" indent="0">
              <a:buNone/>
              <a:defRPr sz="800"/>
            </a:lvl1pPr>
          </a:lstStyle>
          <a:p>
            <a:endParaRPr lang="en-US"/>
          </a:p>
        </p:txBody>
      </p:sp>
    </p:spTree>
    <p:extLst>
      <p:ext uri="{BB962C8B-B14F-4D97-AF65-F5344CB8AC3E}">
        <p14:creationId xmlns:p14="http://schemas.microsoft.com/office/powerpoint/2010/main" val="12383005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Place Holder #29">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83030" y="10170161"/>
            <a:ext cx="4526280" cy="584200"/>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0" y="0"/>
            <a:ext cx="6400800" cy="10972800"/>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6400800" y="1828800"/>
            <a:ext cx="3657600" cy="3657600"/>
          </a:xfrm>
          <a:prstGeom prst="rect">
            <a:avLst/>
          </a:prstGeom>
          <a:solidFill>
            <a:schemeClr val="tx2">
              <a:lumMod val="90000"/>
              <a:lumOff val="10000"/>
            </a:schemeClr>
          </a:solidFill>
        </p:spPr>
      </p:sp>
    </p:spTree>
    <p:extLst>
      <p:ext uri="{BB962C8B-B14F-4D97-AF65-F5344CB8AC3E}">
        <p14:creationId xmlns:p14="http://schemas.microsoft.com/office/powerpoint/2010/main" val="20831634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Place Holder #3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
          <p:cNvSpPr>
            <a:spLocks noGrp="1"/>
          </p:cNvSpPr>
          <p:nvPr>
            <p:ph type="pic" sz="quarter" idx="13"/>
          </p:nvPr>
        </p:nvSpPr>
        <p:spPr>
          <a:xfrm>
            <a:off x="1828800" y="1812897"/>
            <a:ext cx="8229600" cy="7331103"/>
          </a:xfrm>
          <a:prstGeom prst="rect">
            <a:avLst/>
          </a:prstGeom>
          <a:solidFill>
            <a:schemeClr val="tx2">
              <a:lumMod val="90000"/>
              <a:lumOff val="10000"/>
            </a:schemeClr>
          </a:solidFill>
        </p:spPr>
      </p:sp>
    </p:spTree>
    <p:extLst>
      <p:ext uri="{BB962C8B-B14F-4D97-AF65-F5344CB8AC3E}">
        <p14:creationId xmlns:p14="http://schemas.microsoft.com/office/powerpoint/2010/main" val="1185724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Place Holder #3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45"/>
          <p:cNvSpPr>
            <a:spLocks noGrp="1"/>
          </p:cNvSpPr>
          <p:nvPr>
            <p:ph type="pic" sz="quarter" idx="13"/>
          </p:nvPr>
        </p:nvSpPr>
        <p:spPr>
          <a:xfrm>
            <a:off x="2419002" y="3591129"/>
            <a:ext cx="2743200" cy="2743200"/>
          </a:xfrm>
          <a:prstGeom prst="ellipse">
            <a:avLst/>
          </a:prstGeom>
          <a:solidFill>
            <a:schemeClr val="tx2">
              <a:lumMod val="90000"/>
              <a:lumOff val="10000"/>
            </a:schemeClr>
          </a:solidFill>
          <a:ln w="76200">
            <a:solidFill>
              <a:schemeClr val="accent1"/>
            </a:solidFill>
          </a:ln>
        </p:spPr>
      </p:sp>
      <p:sp>
        <p:nvSpPr>
          <p:cNvPr id="6" name="Picture Placeholder 46"/>
          <p:cNvSpPr>
            <a:spLocks noGrp="1"/>
          </p:cNvSpPr>
          <p:nvPr>
            <p:ph type="pic" sz="quarter" idx="14"/>
          </p:nvPr>
        </p:nvSpPr>
        <p:spPr>
          <a:xfrm>
            <a:off x="6597533" y="3591129"/>
            <a:ext cx="2743200" cy="2743200"/>
          </a:xfrm>
          <a:prstGeom prst="ellipse">
            <a:avLst/>
          </a:prstGeom>
          <a:solidFill>
            <a:schemeClr val="tx2">
              <a:lumMod val="90000"/>
              <a:lumOff val="10000"/>
            </a:schemeClr>
          </a:solidFill>
          <a:ln w="76200">
            <a:solidFill>
              <a:schemeClr val="accent2"/>
            </a:solidFill>
          </a:ln>
        </p:spPr>
      </p:sp>
      <p:sp>
        <p:nvSpPr>
          <p:cNvPr id="7" name="Picture Placeholder 47"/>
          <p:cNvSpPr>
            <a:spLocks noGrp="1"/>
          </p:cNvSpPr>
          <p:nvPr>
            <p:ph type="pic" sz="quarter" idx="15"/>
          </p:nvPr>
        </p:nvSpPr>
        <p:spPr>
          <a:xfrm>
            <a:off x="10776064" y="3591129"/>
            <a:ext cx="2743200" cy="2743200"/>
          </a:xfrm>
          <a:prstGeom prst="ellipse">
            <a:avLst/>
          </a:prstGeom>
          <a:solidFill>
            <a:schemeClr val="tx2">
              <a:lumMod val="90000"/>
              <a:lumOff val="10000"/>
            </a:schemeClr>
          </a:solidFill>
          <a:ln w="76200">
            <a:solidFill>
              <a:schemeClr val="accent3"/>
            </a:solidFill>
          </a:ln>
        </p:spPr>
      </p:sp>
      <p:sp>
        <p:nvSpPr>
          <p:cNvPr id="8" name="Picture Placeholder 52"/>
          <p:cNvSpPr>
            <a:spLocks noGrp="1"/>
          </p:cNvSpPr>
          <p:nvPr>
            <p:ph type="pic" sz="quarter" idx="20"/>
          </p:nvPr>
        </p:nvSpPr>
        <p:spPr>
          <a:xfrm>
            <a:off x="14954595" y="3591129"/>
            <a:ext cx="2743200" cy="2743200"/>
          </a:xfrm>
          <a:prstGeom prst="ellipse">
            <a:avLst/>
          </a:prstGeom>
          <a:solidFill>
            <a:schemeClr val="tx2">
              <a:lumMod val="90000"/>
              <a:lumOff val="10000"/>
            </a:schemeClr>
          </a:solidFill>
          <a:ln w="76200">
            <a:solidFill>
              <a:schemeClr val="accent4"/>
            </a:solidFill>
          </a:ln>
        </p:spPr>
      </p:sp>
    </p:spTree>
    <p:extLst>
      <p:ext uri="{BB962C8B-B14F-4D97-AF65-F5344CB8AC3E}">
        <p14:creationId xmlns:p14="http://schemas.microsoft.com/office/powerpoint/2010/main" val="14184041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Place Holder #32">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6"/>
          <p:cNvSpPr>
            <a:spLocks noGrp="1"/>
          </p:cNvSpPr>
          <p:nvPr>
            <p:ph type="pic" sz="quarter" idx="13"/>
          </p:nvPr>
        </p:nvSpPr>
        <p:spPr>
          <a:xfrm>
            <a:off x="2610197" y="2227811"/>
            <a:ext cx="8478982" cy="6350924"/>
          </a:xfrm>
          <a:prstGeom prst="rect">
            <a:avLst/>
          </a:prstGeom>
          <a:solidFill>
            <a:schemeClr val="tx2">
              <a:lumMod val="90000"/>
              <a:lumOff val="10000"/>
            </a:schemeClr>
          </a:solidFill>
        </p:spPr>
      </p:sp>
    </p:spTree>
    <p:extLst>
      <p:ext uri="{BB962C8B-B14F-4D97-AF65-F5344CB8AC3E}">
        <p14:creationId xmlns:p14="http://schemas.microsoft.com/office/powerpoint/2010/main" val="2150541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Place Holder #33">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3"/>
          <p:cNvSpPr>
            <a:spLocks noGrp="1"/>
          </p:cNvSpPr>
          <p:nvPr>
            <p:ph type="pic" sz="quarter" idx="13"/>
          </p:nvPr>
        </p:nvSpPr>
        <p:spPr>
          <a:xfrm>
            <a:off x="2104204" y="2394091"/>
            <a:ext cx="4736211" cy="6292709"/>
          </a:xfrm>
          <a:prstGeom prst="rect">
            <a:avLst/>
          </a:prstGeom>
          <a:solidFill>
            <a:schemeClr val="tx2">
              <a:lumMod val="90000"/>
              <a:lumOff val="10000"/>
            </a:schemeClr>
          </a:solidFill>
        </p:spPr>
      </p:sp>
      <p:sp>
        <p:nvSpPr>
          <p:cNvPr id="9" name="Picture Placeholder 4"/>
          <p:cNvSpPr>
            <a:spLocks noGrp="1"/>
          </p:cNvSpPr>
          <p:nvPr>
            <p:ph type="pic" sz="quarter" idx="14"/>
          </p:nvPr>
        </p:nvSpPr>
        <p:spPr>
          <a:xfrm>
            <a:off x="5153892" y="2394091"/>
            <a:ext cx="4688377" cy="6217894"/>
          </a:xfrm>
          <a:prstGeom prst="rect">
            <a:avLst/>
          </a:prstGeom>
          <a:solidFill>
            <a:schemeClr val="tx2">
              <a:lumMod val="75000"/>
              <a:lumOff val="25000"/>
            </a:schemeClr>
          </a:solidFill>
        </p:spPr>
      </p:sp>
    </p:spTree>
    <p:extLst>
      <p:ext uri="{BB962C8B-B14F-4D97-AF65-F5344CB8AC3E}">
        <p14:creationId xmlns:p14="http://schemas.microsoft.com/office/powerpoint/2010/main" val="20167318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Place Holder #34">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4"/>
          <p:cNvSpPr>
            <a:spLocks noGrp="1"/>
          </p:cNvSpPr>
          <p:nvPr>
            <p:ph type="pic" sz="quarter" idx="14"/>
          </p:nvPr>
        </p:nvSpPr>
        <p:spPr>
          <a:xfrm>
            <a:off x="13599620" y="3125585"/>
            <a:ext cx="4572000" cy="2692630"/>
          </a:xfrm>
          <a:prstGeom prst="rect">
            <a:avLst/>
          </a:prstGeom>
          <a:solidFill>
            <a:schemeClr val="tx2">
              <a:lumMod val="75000"/>
              <a:lumOff val="25000"/>
            </a:schemeClr>
          </a:solidFill>
        </p:spPr>
      </p:sp>
      <p:sp>
        <p:nvSpPr>
          <p:cNvPr id="9" name="Picture Placeholder 3"/>
          <p:cNvSpPr>
            <a:spLocks noGrp="1"/>
          </p:cNvSpPr>
          <p:nvPr>
            <p:ph type="pic" sz="quarter" idx="13"/>
          </p:nvPr>
        </p:nvSpPr>
        <p:spPr>
          <a:xfrm>
            <a:off x="8129845" y="2668398"/>
            <a:ext cx="6101542" cy="3782278"/>
          </a:xfrm>
          <a:prstGeom prst="rect">
            <a:avLst/>
          </a:prstGeom>
          <a:solidFill>
            <a:schemeClr val="tx2">
              <a:lumMod val="90000"/>
              <a:lumOff val="10000"/>
            </a:schemeClr>
          </a:solidFill>
        </p:spPr>
      </p:sp>
    </p:spTree>
    <p:extLst>
      <p:ext uri="{BB962C8B-B14F-4D97-AF65-F5344CB8AC3E}">
        <p14:creationId xmlns:p14="http://schemas.microsoft.com/office/powerpoint/2010/main" val="25630488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Place Holder #35">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2"/>
          <p:cNvSpPr>
            <a:spLocks noGrp="1"/>
          </p:cNvSpPr>
          <p:nvPr>
            <p:ph type="pic" sz="quarter" idx="13"/>
          </p:nvPr>
        </p:nvSpPr>
        <p:spPr>
          <a:xfrm>
            <a:off x="-1086928" y="2161965"/>
            <a:ext cx="9799607" cy="6205658"/>
          </a:xfrm>
          <a:prstGeom prst="rect">
            <a:avLst/>
          </a:prstGeom>
          <a:solidFill>
            <a:schemeClr val="tx2">
              <a:lumMod val="90000"/>
              <a:lumOff val="10000"/>
            </a:schemeClr>
          </a:solidFill>
        </p:spPr>
      </p:sp>
    </p:spTree>
    <p:extLst>
      <p:ext uri="{BB962C8B-B14F-4D97-AF65-F5344CB8AC3E}">
        <p14:creationId xmlns:p14="http://schemas.microsoft.com/office/powerpoint/2010/main" val="2724107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Place Holder #36">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3"/>
          <p:cNvSpPr>
            <a:spLocks noGrp="1"/>
          </p:cNvSpPr>
          <p:nvPr>
            <p:ph type="pic" sz="quarter" idx="13"/>
          </p:nvPr>
        </p:nvSpPr>
        <p:spPr>
          <a:xfrm>
            <a:off x="12107502" y="1980735"/>
            <a:ext cx="5318162" cy="3437324"/>
          </a:xfrm>
          <a:prstGeom prst="rect">
            <a:avLst/>
          </a:prstGeom>
          <a:solidFill>
            <a:schemeClr val="tx2">
              <a:lumMod val="90000"/>
              <a:lumOff val="10000"/>
            </a:schemeClr>
          </a:solidFill>
        </p:spPr>
      </p:sp>
      <p:sp>
        <p:nvSpPr>
          <p:cNvPr id="9" name="Picture Placeholder 5"/>
          <p:cNvSpPr>
            <a:spLocks noGrp="1"/>
          </p:cNvSpPr>
          <p:nvPr>
            <p:ph type="pic" sz="quarter" idx="15"/>
          </p:nvPr>
        </p:nvSpPr>
        <p:spPr>
          <a:xfrm>
            <a:off x="9176469" y="4033222"/>
            <a:ext cx="7085709" cy="4469562"/>
          </a:xfrm>
          <a:prstGeom prst="rect">
            <a:avLst/>
          </a:prstGeom>
          <a:solidFill>
            <a:schemeClr val="tx2">
              <a:lumMod val="75000"/>
              <a:lumOff val="25000"/>
            </a:schemeClr>
          </a:solidFill>
        </p:spPr>
      </p:sp>
    </p:spTree>
    <p:extLst>
      <p:ext uri="{BB962C8B-B14F-4D97-AF65-F5344CB8AC3E}">
        <p14:creationId xmlns:p14="http://schemas.microsoft.com/office/powerpoint/2010/main" val="16258633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Place Holder #37">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4"/>
          <p:cNvSpPr>
            <a:spLocks noGrp="1"/>
          </p:cNvSpPr>
          <p:nvPr>
            <p:ph type="pic" sz="quarter" idx="13"/>
          </p:nvPr>
        </p:nvSpPr>
        <p:spPr>
          <a:xfrm>
            <a:off x="11887199" y="1828801"/>
            <a:ext cx="6400801" cy="7315200"/>
          </a:xfrm>
          <a:prstGeom prst="rect">
            <a:avLst/>
          </a:prstGeom>
          <a:solidFill>
            <a:schemeClr val="tx2">
              <a:lumMod val="90000"/>
              <a:lumOff val="10000"/>
            </a:schemeClr>
          </a:solidFill>
        </p:spPr>
      </p:sp>
    </p:spTree>
    <p:extLst>
      <p:ext uri="{BB962C8B-B14F-4D97-AF65-F5344CB8AC3E}">
        <p14:creationId xmlns:p14="http://schemas.microsoft.com/office/powerpoint/2010/main" val="4327232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Place Holder #38">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
          <p:cNvSpPr>
            <a:spLocks noGrp="1"/>
          </p:cNvSpPr>
          <p:nvPr>
            <p:ph type="pic" sz="quarter" idx="13"/>
          </p:nvPr>
        </p:nvSpPr>
        <p:spPr>
          <a:xfrm>
            <a:off x="0" y="0"/>
            <a:ext cx="20116800" cy="5486400"/>
          </a:xfrm>
          <a:prstGeom prst="rect">
            <a:avLst/>
          </a:prstGeom>
          <a:solidFill>
            <a:schemeClr val="tx2">
              <a:lumMod val="90000"/>
              <a:lumOff val="10000"/>
            </a:schemeClr>
          </a:solidFill>
        </p:spPr>
      </p:sp>
    </p:spTree>
    <p:extLst>
      <p:ext uri="{BB962C8B-B14F-4D97-AF65-F5344CB8AC3E}">
        <p14:creationId xmlns:p14="http://schemas.microsoft.com/office/powerpoint/2010/main" val="13299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Place Holder #1">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8"/>
          <p:cNvSpPr>
            <a:spLocks noGrp="1"/>
          </p:cNvSpPr>
          <p:nvPr>
            <p:ph type="pic" sz="quarter" idx="13"/>
          </p:nvPr>
        </p:nvSpPr>
        <p:spPr>
          <a:xfrm>
            <a:off x="1828798" y="1828800"/>
            <a:ext cx="8138160" cy="3566160"/>
          </a:xfrm>
          <a:prstGeom prst="rect">
            <a:avLst/>
          </a:prstGeom>
          <a:solidFill>
            <a:schemeClr val="tx2">
              <a:lumMod val="90000"/>
              <a:lumOff val="10000"/>
            </a:schemeClr>
          </a:solidFill>
        </p:spPr>
      </p:sp>
      <p:sp>
        <p:nvSpPr>
          <p:cNvPr id="9" name="Picture Placeholder 9"/>
          <p:cNvSpPr>
            <a:spLocks noGrp="1"/>
          </p:cNvSpPr>
          <p:nvPr>
            <p:ph type="pic" sz="quarter" idx="14"/>
          </p:nvPr>
        </p:nvSpPr>
        <p:spPr>
          <a:xfrm>
            <a:off x="10149840" y="1828800"/>
            <a:ext cx="8138160" cy="7315200"/>
          </a:xfrm>
          <a:prstGeom prst="rect">
            <a:avLst/>
          </a:prstGeom>
          <a:solidFill>
            <a:schemeClr val="tx2">
              <a:lumMod val="90000"/>
              <a:lumOff val="10000"/>
            </a:schemeClr>
          </a:solidFill>
        </p:spPr>
      </p:sp>
      <p:sp>
        <p:nvSpPr>
          <p:cNvPr id="10" name="Picture Placeholder 11"/>
          <p:cNvSpPr>
            <a:spLocks noGrp="1"/>
          </p:cNvSpPr>
          <p:nvPr>
            <p:ph type="pic" sz="quarter" idx="16"/>
          </p:nvPr>
        </p:nvSpPr>
        <p:spPr>
          <a:xfrm>
            <a:off x="1828798" y="5577840"/>
            <a:ext cx="3977640" cy="3566160"/>
          </a:xfrm>
          <a:prstGeom prst="rect">
            <a:avLst/>
          </a:prstGeom>
          <a:solidFill>
            <a:schemeClr val="tx2">
              <a:lumMod val="90000"/>
              <a:lumOff val="10000"/>
            </a:schemeClr>
          </a:solidFill>
        </p:spPr>
      </p:sp>
      <p:sp>
        <p:nvSpPr>
          <p:cNvPr id="11" name="Picture Placeholder 12"/>
          <p:cNvSpPr>
            <a:spLocks noGrp="1"/>
          </p:cNvSpPr>
          <p:nvPr>
            <p:ph type="pic" sz="quarter" idx="17"/>
          </p:nvPr>
        </p:nvSpPr>
        <p:spPr>
          <a:xfrm>
            <a:off x="5989318" y="5577840"/>
            <a:ext cx="3977640" cy="3566160"/>
          </a:xfrm>
          <a:prstGeom prst="rect">
            <a:avLst/>
          </a:prstGeom>
          <a:solidFill>
            <a:schemeClr val="tx2">
              <a:lumMod val="90000"/>
              <a:lumOff val="10000"/>
            </a:schemeClr>
          </a:solidFill>
        </p:spPr>
      </p:sp>
    </p:spTree>
    <p:extLst>
      <p:ext uri="{BB962C8B-B14F-4D97-AF65-F5344CB8AC3E}">
        <p14:creationId xmlns:p14="http://schemas.microsoft.com/office/powerpoint/2010/main" val="24396101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Place Holder #39">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
        <p:nvSpPr>
          <p:cNvPr id="7" name="Picture Placeholder 9"/>
          <p:cNvSpPr>
            <a:spLocks noGrp="1"/>
          </p:cNvSpPr>
          <p:nvPr>
            <p:ph type="pic" sz="quarter" idx="13"/>
          </p:nvPr>
        </p:nvSpPr>
        <p:spPr>
          <a:xfrm>
            <a:off x="0" y="0"/>
            <a:ext cx="20116800" cy="5486400"/>
          </a:xfrm>
          <a:prstGeom prst="rect">
            <a:avLst/>
          </a:prstGeom>
          <a:solidFill>
            <a:schemeClr val="tx2">
              <a:lumMod val="90000"/>
              <a:lumOff val="10000"/>
            </a:schemeClr>
          </a:solidFill>
        </p:spPr>
      </p:sp>
    </p:spTree>
    <p:extLst>
      <p:ext uri="{BB962C8B-B14F-4D97-AF65-F5344CB8AC3E}">
        <p14:creationId xmlns:p14="http://schemas.microsoft.com/office/powerpoint/2010/main" val="1352899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Images">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383030" y="10170161"/>
            <a:ext cx="4526280" cy="58420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
        <p:nvSpPr>
          <p:cNvPr id="7" name="Picture Placeholder 1"/>
          <p:cNvSpPr>
            <a:spLocks noGrp="1"/>
          </p:cNvSpPr>
          <p:nvPr>
            <p:ph type="pic" sz="quarter" idx="13"/>
          </p:nvPr>
        </p:nvSpPr>
        <p:spPr>
          <a:xfrm>
            <a:off x="0" y="0"/>
            <a:ext cx="20116800" cy="10972800"/>
          </a:xfrm>
          <a:prstGeom prst="rect">
            <a:avLst/>
          </a:prstGeom>
          <a:solidFill>
            <a:schemeClr val="tx2">
              <a:lumMod val="90000"/>
              <a:lumOff val="10000"/>
            </a:schemeClr>
          </a:solidFill>
        </p:spPr>
      </p:sp>
    </p:spTree>
    <p:extLst>
      <p:ext uri="{BB962C8B-B14F-4D97-AF65-F5344CB8AC3E}">
        <p14:creationId xmlns:p14="http://schemas.microsoft.com/office/powerpoint/2010/main" val="1369625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Place Holder #2">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10" name="Rectangle 9"/>
          <p:cNvSpPr/>
          <p:nvPr userDrawn="1"/>
        </p:nvSpPr>
        <p:spPr>
          <a:xfrm>
            <a:off x="10972800" y="1828800"/>
            <a:ext cx="9144000" cy="73152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8"/>
          <p:cNvSpPr>
            <a:spLocks noGrp="1"/>
          </p:cNvSpPr>
          <p:nvPr>
            <p:ph type="pic" sz="quarter" idx="13"/>
          </p:nvPr>
        </p:nvSpPr>
        <p:spPr>
          <a:xfrm>
            <a:off x="0" y="1828800"/>
            <a:ext cx="3657600" cy="3657600"/>
          </a:xfrm>
          <a:prstGeom prst="rect">
            <a:avLst/>
          </a:prstGeom>
          <a:solidFill>
            <a:schemeClr val="tx2">
              <a:lumMod val="90000"/>
              <a:lumOff val="10000"/>
            </a:schemeClr>
          </a:solidFill>
        </p:spPr>
      </p:sp>
      <p:sp>
        <p:nvSpPr>
          <p:cNvPr id="12" name="Picture Placeholder 9"/>
          <p:cNvSpPr>
            <a:spLocks noGrp="1"/>
          </p:cNvSpPr>
          <p:nvPr>
            <p:ph type="pic" sz="quarter" idx="14"/>
          </p:nvPr>
        </p:nvSpPr>
        <p:spPr>
          <a:xfrm>
            <a:off x="7315200" y="1828800"/>
            <a:ext cx="3657600" cy="3657600"/>
          </a:xfrm>
          <a:prstGeom prst="rect">
            <a:avLst/>
          </a:prstGeom>
          <a:solidFill>
            <a:schemeClr val="tx2">
              <a:lumMod val="90000"/>
              <a:lumOff val="10000"/>
            </a:schemeClr>
          </a:solidFill>
        </p:spPr>
      </p:sp>
      <p:sp>
        <p:nvSpPr>
          <p:cNvPr id="13" name="Picture Placeholder 10"/>
          <p:cNvSpPr>
            <a:spLocks noGrp="1"/>
          </p:cNvSpPr>
          <p:nvPr>
            <p:ph type="pic" sz="quarter" idx="15"/>
          </p:nvPr>
        </p:nvSpPr>
        <p:spPr>
          <a:xfrm>
            <a:off x="3657600" y="1828800"/>
            <a:ext cx="3657600" cy="3657600"/>
          </a:xfrm>
          <a:prstGeom prst="rect">
            <a:avLst/>
          </a:prstGeom>
          <a:solidFill>
            <a:schemeClr val="tx2">
              <a:lumMod val="90000"/>
              <a:lumOff val="10000"/>
            </a:schemeClr>
          </a:solidFill>
        </p:spPr>
      </p:sp>
      <p:sp>
        <p:nvSpPr>
          <p:cNvPr id="14" name="Picture Placeholder 11"/>
          <p:cNvSpPr>
            <a:spLocks noGrp="1"/>
          </p:cNvSpPr>
          <p:nvPr>
            <p:ph type="pic" sz="quarter" idx="16"/>
          </p:nvPr>
        </p:nvSpPr>
        <p:spPr>
          <a:xfrm>
            <a:off x="0" y="5486400"/>
            <a:ext cx="3657600" cy="3657600"/>
          </a:xfrm>
          <a:prstGeom prst="rect">
            <a:avLst/>
          </a:prstGeom>
          <a:solidFill>
            <a:schemeClr val="tx2">
              <a:lumMod val="90000"/>
              <a:lumOff val="10000"/>
            </a:schemeClr>
          </a:solidFill>
        </p:spPr>
      </p:sp>
      <p:sp>
        <p:nvSpPr>
          <p:cNvPr id="15" name="Picture Placeholder 12"/>
          <p:cNvSpPr>
            <a:spLocks noGrp="1"/>
          </p:cNvSpPr>
          <p:nvPr>
            <p:ph type="pic" sz="quarter" idx="17"/>
          </p:nvPr>
        </p:nvSpPr>
        <p:spPr>
          <a:xfrm>
            <a:off x="7315200" y="5486400"/>
            <a:ext cx="3657600" cy="3657600"/>
          </a:xfrm>
          <a:prstGeom prst="rect">
            <a:avLst/>
          </a:prstGeom>
          <a:solidFill>
            <a:schemeClr val="tx2">
              <a:lumMod val="90000"/>
              <a:lumOff val="10000"/>
            </a:schemeClr>
          </a:solidFill>
        </p:spPr>
      </p:sp>
      <p:sp>
        <p:nvSpPr>
          <p:cNvPr id="16" name="Picture Placeholder 13"/>
          <p:cNvSpPr>
            <a:spLocks noGrp="1"/>
          </p:cNvSpPr>
          <p:nvPr>
            <p:ph type="pic" sz="quarter" idx="18"/>
          </p:nvPr>
        </p:nvSpPr>
        <p:spPr>
          <a:xfrm>
            <a:off x="3657600" y="5486400"/>
            <a:ext cx="3657600" cy="3657600"/>
          </a:xfrm>
          <a:prstGeom prst="rect">
            <a:avLst/>
          </a:prstGeom>
          <a:solidFill>
            <a:schemeClr val="tx2">
              <a:lumMod val="90000"/>
              <a:lumOff val="10000"/>
            </a:schemeClr>
          </a:solidFill>
        </p:spPr>
      </p:sp>
    </p:spTree>
    <p:extLst>
      <p:ext uri="{BB962C8B-B14F-4D97-AF65-F5344CB8AC3E}">
        <p14:creationId xmlns:p14="http://schemas.microsoft.com/office/powerpoint/2010/main" val="202543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Place Holder #3">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1383030" y="10170161"/>
            <a:ext cx="4526280" cy="584200"/>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1"/>
          <p:cNvSpPr>
            <a:spLocks noGrp="1"/>
          </p:cNvSpPr>
          <p:nvPr>
            <p:ph type="pic" sz="quarter" idx="13"/>
          </p:nvPr>
        </p:nvSpPr>
        <p:spPr>
          <a:xfrm>
            <a:off x="0" y="5486400"/>
            <a:ext cx="4983480" cy="5486400"/>
          </a:xfrm>
          <a:prstGeom prst="rect">
            <a:avLst/>
          </a:prstGeom>
          <a:solidFill>
            <a:schemeClr val="tx2">
              <a:lumMod val="90000"/>
              <a:lumOff val="10000"/>
            </a:schemeClr>
          </a:solidFill>
        </p:spPr>
      </p:sp>
      <p:sp>
        <p:nvSpPr>
          <p:cNvPr id="9" name="Picture Placeholder 12"/>
          <p:cNvSpPr>
            <a:spLocks noGrp="1"/>
          </p:cNvSpPr>
          <p:nvPr>
            <p:ph type="pic" sz="quarter" idx="14"/>
          </p:nvPr>
        </p:nvSpPr>
        <p:spPr>
          <a:xfrm>
            <a:off x="5044440" y="5486400"/>
            <a:ext cx="4983480" cy="5486400"/>
          </a:xfrm>
          <a:prstGeom prst="rect">
            <a:avLst/>
          </a:prstGeom>
          <a:solidFill>
            <a:schemeClr val="tx2">
              <a:lumMod val="90000"/>
              <a:lumOff val="10000"/>
            </a:schemeClr>
          </a:solidFill>
        </p:spPr>
      </p:sp>
      <p:sp>
        <p:nvSpPr>
          <p:cNvPr id="10" name="Picture Placeholder 13"/>
          <p:cNvSpPr>
            <a:spLocks noGrp="1"/>
          </p:cNvSpPr>
          <p:nvPr>
            <p:ph type="pic" sz="quarter" idx="15"/>
          </p:nvPr>
        </p:nvSpPr>
        <p:spPr>
          <a:xfrm>
            <a:off x="10088880" y="5486400"/>
            <a:ext cx="4983480" cy="5486400"/>
          </a:xfrm>
          <a:prstGeom prst="rect">
            <a:avLst/>
          </a:prstGeom>
          <a:solidFill>
            <a:schemeClr val="tx2">
              <a:lumMod val="90000"/>
              <a:lumOff val="10000"/>
            </a:schemeClr>
          </a:solidFill>
        </p:spPr>
      </p:sp>
      <p:sp>
        <p:nvSpPr>
          <p:cNvPr id="11" name="Picture Placeholder 18"/>
          <p:cNvSpPr>
            <a:spLocks noGrp="1"/>
          </p:cNvSpPr>
          <p:nvPr>
            <p:ph type="pic" sz="quarter" idx="20"/>
          </p:nvPr>
        </p:nvSpPr>
        <p:spPr>
          <a:xfrm>
            <a:off x="15133320" y="5486400"/>
            <a:ext cx="4983480" cy="5486400"/>
          </a:xfrm>
          <a:prstGeom prst="rect">
            <a:avLst/>
          </a:prstGeom>
          <a:solidFill>
            <a:schemeClr val="tx2">
              <a:lumMod val="90000"/>
              <a:lumOff val="10000"/>
            </a:schemeClr>
          </a:solidFill>
        </p:spPr>
      </p:sp>
    </p:spTree>
    <p:extLst>
      <p:ext uri="{BB962C8B-B14F-4D97-AF65-F5344CB8AC3E}">
        <p14:creationId xmlns:p14="http://schemas.microsoft.com/office/powerpoint/2010/main" val="1184578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Place Holder #4">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13" name="Picture Placeholder 7"/>
          <p:cNvSpPr>
            <a:spLocks noGrp="1"/>
          </p:cNvSpPr>
          <p:nvPr>
            <p:ph type="pic" sz="quarter" idx="13"/>
          </p:nvPr>
        </p:nvSpPr>
        <p:spPr>
          <a:xfrm>
            <a:off x="1828800" y="1828800"/>
            <a:ext cx="8183880" cy="3611880"/>
          </a:xfrm>
          <a:prstGeom prst="rect">
            <a:avLst/>
          </a:prstGeom>
          <a:solidFill>
            <a:schemeClr val="tx2">
              <a:lumMod val="90000"/>
              <a:lumOff val="10000"/>
            </a:schemeClr>
          </a:solidFill>
        </p:spPr>
      </p:sp>
      <p:sp>
        <p:nvSpPr>
          <p:cNvPr id="14" name="Picture Placeholder 9"/>
          <p:cNvSpPr>
            <a:spLocks noGrp="1"/>
          </p:cNvSpPr>
          <p:nvPr>
            <p:ph type="pic" sz="quarter" idx="15"/>
          </p:nvPr>
        </p:nvSpPr>
        <p:spPr>
          <a:xfrm>
            <a:off x="10099133" y="1828800"/>
            <a:ext cx="3538728" cy="3611880"/>
          </a:xfrm>
          <a:prstGeom prst="rect">
            <a:avLst/>
          </a:prstGeom>
          <a:solidFill>
            <a:schemeClr val="tx2">
              <a:lumMod val="90000"/>
              <a:lumOff val="10000"/>
            </a:schemeClr>
          </a:solidFill>
        </p:spPr>
      </p:sp>
      <p:sp>
        <p:nvSpPr>
          <p:cNvPr id="15" name="Picture Placeholder 10"/>
          <p:cNvSpPr>
            <a:spLocks noGrp="1"/>
          </p:cNvSpPr>
          <p:nvPr>
            <p:ph type="pic" sz="quarter" idx="16"/>
          </p:nvPr>
        </p:nvSpPr>
        <p:spPr>
          <a:xfrm>
            <a:off x="1828800" y="5532120"/>
            <a:ext cx="4553712" cy="3611880"/>
          </a:xfrm>
          <a:prstGeom prst="rect">
            <a:avLst/>
          </a:prstGeom>
          <a:solidFill>
            <a:schemeClr val="tx2">
              <a:lumMod val="90000"/>
              <a:lumOff val="10000"/>
            </a:schemeClr>
          </a:solidFill>
        </p:spPr>
      </p:sp>
      <p:sp>
        <p:nvSpPr>
          <p:cNvPr id="16" name="Picture Placeholder 12"/>
          <p:cNvSpPr>
            <a:spLocks noGrp="1"/>
          </p:cNvSpPr>
          <p:nvPr>
            <p:ph type="pic" sz="quarter" idx="18"/>
          </p:nvPr>
        </p:nvSpPr>
        <p:spPr>
          <a:xfrm>
            <a:off x="6485590" y="5532120"/>
            <a:ext cx="7150608" cy="3611880"/>
          </a:xfrm>
          <a:prstGeom prst="rect">
            <a:avLst/>
          </a:prstGeom>
          <a:solidFill>
            <a:schemeClr val="tx2">
              <a:lumMod val="90000"/>
              <a:lumOff val="10000"/>
            </a:schemeClr>
          </a:solidFill>
        </p:spPr>
      </p:sp>
      <p:sp>
        <p:nvSpPr>
          <p:cNvPr id="17" name="Picture Placeholder 14"/>
          <p:cNvSpPr>
            <a:spLocks noGrp="1"/>
          </p:cNvSpPr>
          <p:nvPr>
            <p:ph type="pic" sz="quarter" idx="20"/>
          </p:nvPr>
        </p:nvSpPr>
        <p:spPr>
          <a:xfrm>
            <a:off x="13735949" y="1828800"/>
            <a:ext cx="4553712" cy="7315200"/>
          </a:xfrm>
          <a:prstGeom prst="rect">
            <a:avLst/>
          </a:prstGeom>
          <a:solidFill>
            <a:schemeClr val="tx2">
              <a:lumMod val="90000"/>
              <a:lumOff val="10000"/>
            </a:schemeClr>
          </a:solidFill>
        </p:spPr>
      </p:sp>
    </p:spTree>
    <p:extLst>
      <p:ext uri="{BB962C8B-B14F-4D97-AF65-F5344CB8AC3E}">
        <p14:creationId xmlns:p14="http://schemas.microsoft.com/office/powerpoint/2010/main" val="460318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Place Holder #5">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9" name="Rectangle 8"/>
          <p:cNvSpPr/>
          <p:nvPr userDrawn="1"/>
        </p:nvSpPr>
        <p:spPr>
          <a:xfrm>
            <a:off x="1828800" y="5532120"/>
            <a:ext cx="4553712" cy="3611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3735949" y="1828800"/>
            <a:ext cx="4553712" cy="73152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7"/>
          <p:cNvSpPr>
            <a:spLocks noGrp="1"/>
          </p:cNvSpPr>
          <p:nvPr>
            <p:ph type="pic" sz="quarter" idx="13"/>
          </p:nvPr>
        </p:nvSpPr>
        <p:spPr>
          <a:xfrm>
            <a:off x="1828800" y="1828800"/>
            <a:ext cx="8183880" cy="3611880"/>
          </a:xfrm>
          <a:prstGeom prst="rect">
            <a:avLst/>
          </a:prstGeom>
          <a:solidFill>
            <a:schemeClr val="tx2">
              <a:lumMod val="90000"/>
              <a:lumOff val="10000"/>
            </a:schemeClr>
          </a:solidFill>
        </p:spPr>
      </p:sp>
      <p:sp>
        <p:nvSpPr>
          <p:cNvPr id="14" name="Picture Placeholder 9"/>
          <p:cNvSpPr>
            <a:spLocks noGrp="1"/>
          </p:cNvSpPr>
          <p:nvPr>
            <p:ph type="pic" sz="quarter" idx="15"/>
          </p:nvPr>
        </p:nvSpPr>
        <p:spPr>
          <a:xfrm>
            <a:off x="10099133" y="1828800"/>
            <a:ext cx="3538728" cy="3611880"/>
          </a:xfrm>
          <a:prstGeom prst="rect">
            <a:avLst/>
          </a:prstGeom>
          <a:solidFill>
            <a:schemeClr val="tx2">
              <a:lumMod val="90000"/>
              <a:lumOff val="10000"/>
            </a:schemeClr>
          </a:solidFill>
        </p:spPr>
      </p:sp>
      <p:sp>
        <p:nvSpPr>
          <p:cNvPr id="15" name="Picture Placeholder 12"/>
          <p:cNvSpPr>
            <a:spLocks noGrp="1"/>
          </p:cNvSpPr>
          <p:nvPr>
            <p:ph type="pic" sz="quarter" idx="18"/>
          </p:nvPr>
        </p:nvSpPr>
        <p:spPr>
          <a:xfrm>
            <a:off x="6485590" y="5532120"/>
            <a:ext cx="7150608" cy="3611880"/>
          </a:xfrm>
          <a:prstGeom prst="rect">
            <a:avLst/>
          </a:prstGeom>
          <a:solidFill>
            <a:schemeClr val="tx2">
              <a:lumMod val="90000"/>
              <a:lumOff val="10000"/>
            </a:schemeClr>
          </a:solidFill>
        </p:spPr>
      </p:sp>
    </p:spTree>
    <p:extLst>
      <p:ext uri="{BB962C8B-B14F-4D97-AF65-F5344CB8AC3E}">
        <p14:creationId xmlns:p14="http://schemas.microsoft.com/office/powerpoint/2010/main" val="2333684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Place Holder #6">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www.websitename.com</a:t>
            </a:r>
          </a:p>
        </p:txBody>
      </p:sp>
      <p:sp>
        <p:nvSpPr>
          <p:cNvPr id="5" name="Slide Number Placeholder 4"/>
          <p:cNvSpPr>
            <a:spLocks noGrp="1"/>
          </p:cNvSpPr>
          <p:nvPr>
            <p:ph type="sldNum" sz="quarter" idx="12"/>
          </p:nvPr>
        </p:nvSpPr>
        <p:spPr/>
        <p:txBody>
          <a:bodyPr/>
          <a:lstStyle/>
          <a:p>
            <a:fld id="{72C24A95-05C1-4CD5-A1C1-BD3EB71AABA9}" type="slidenum">
              <a:rPr lang="en-US" smtClean="0"/>
              <a:t>‹#›</a:t>
            </a:fld>
            <a:endParaRPr lang="en-US"/>
          </a:p>
        </p:txBody>
      </p:sp>
      <p:sp>
        <p:nvSpPr>
          <p:cNvPr id="6" name="Rectangle 5"/>
          <p:cNvSpPr/>
          <p:nvPr userDrawn="1"/>
        </p:nvSpPr>
        <p:spPr>
          <a:xfrm>
            <a:off x="1828800" y="5503025"/>
            <a:ext cx="4069080" cy="36118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24"/>
          <p:cNvSpPr>
            <a:spLocks noGrp="1"/>
          </p:cNvSpPr>
          <p:nvPr>
            <p:ph type="pic" sz="quarter" idx="13"/>
          </p:nvPr>
        </p:nvSpPr>
        <p:spPr>
          <a:xfrm>
            <a:off x="1828799" y="1828799"/>
            <a:ext cx="4069080" cy="3611880"/>
          </a:xfrm>
          <a:prstGeom prst="rect">
            <a:avLst/>
          </a:prstGeom>
          <a:solidFill>
            <a:schemeClr val="tx2">
              <a:lumMod val="90000"/>
              <a:lumOff val="10000"/>
            </a:schemeClr>
          </a:solidFill>
        </p:spPr>
      </p:sp>
      <p:sp>
        <p:nvSpPr>
          <p:cNvPr id="8" name="Picture Placeholder 25"/>
          <p:cNvSpPr>
            <a:spLocks noGrp="1"/>
          </p:cNvSpPr>
          <p:nvPr>
            <p:ph type="pic" sz="quarter" idx="14"/>
          </p:nvPr>
        </p:nvSpPr>
        <p:spPr>
          <a:xfrm>
            <a:off x="5958839" y="1828798"/>
            <a:ext cx="4069080" cy="7287768"/>
          </a:xfrm>
          <a:prstGeom prst="rect">
            <a:avLst/>
          </a:prstGeom>
          <a:solidFill>
            <a:schemeClr val="tx2">
              <a:lumMod val="90000"/>
              <a:lumOff val="10000"/>
            </a:schemeClr>
          </a:solidFill>
        </p:spPr>
      </p:sp>
      <p:sp>
        <p:nvSpPr>
          <p:cNvPr id="9" name="Picture Placeholder 26"/>
          <p:cNvSpPr>
            <a:spLocks noGrp="1"/>
          </p:cNvSpPr>
          <p:nvPr>
            <p:ph type="pic" sz="quarter" idx="15"/>
          </p:nvPr>
        </p:nvSpPr>
        <p:spPr>
          <a:xfrm>
            <a:off x="10088879" y="1828799"/>
            <a:ext cx="8202168" cy="3611880"/>
          </a:xfrm>
          <a:prstGeom prst="rect">
            <a:avLst/>
          </a:prstGeom>
          <a:solidFill>
            <a:schemeClr val="tx2">
              <a:lumMod val="90000"/>
              <a:lumOff val="10000"/>
            </a:schemeClr>
          </a:solidFill>
        </p:spPr>
      </p:sp>
      <p:sp>
        <p:nvSpPr>
          <p:cNvPr id="10" name="Picture Placeholder 27"/>
          <p:cNvSpPr>
            <a:spLocks noGrp="1"/>
          </p:cNvSpPr>
          <p:nvPr>
            <p:ph type="pic" sz="quarter" idx="16"/>
          </p:nvPr>
        </p:nvSpPr>
        <p:spPr>
          <a:xfrm>
            <a:off x="14218919" y="5503024"/>
            <a:ext cx="4069080" cy="3611880"/>
          </a:xfrm>
          <a:prstGeom prst="rect">
            <a:avLst/>
          </a:prstGeom>
          <a:solidFill>
            <a:schemeClr val="tx2">
              <a:lumMod val="90000"/>
              <a:lumOff val="10000"/>
            </a:schemeClr>
          </a:solidFill>
        </p:spPr>
      </p:sp>
      <p:sp>
        <p:nvSpPr>
          <p:cNvPr id="11" name="Picture Placeholder 28"/>
          <p:cNvSpPr>
            <a:spLocks noGrp="1"/>
          </p:cNvSpPr>
          <p:nvPr>
            <p:ph type="pic" sz="quarter" idx="17"/>
          </p:nvPr>
        </p:nvSpPr>
        <p:spPr>
          <a:xfrm>
            <a:off x="10088879" y="5503024"/>
            <a:ext cx="4069080" cy="3611880"/>
          </a:xfrm>
          <a:prstGeom prst="rect">
            <a:avLst/>
          </a:prstGeom>
          <a:solidFill>
            <a:schemeClr val="tx2">
              <a:lumMod val="90000"/>
              <a:lumOff val="10000"/>
            </a:schemeClr>
          </a:solidFill>
        </p:spPr>
      </p:sp>
    </p:spTree>
    <p:extLst>
      <p:ext uri="{BB962C8B-B14F-4D97-AF65-F5344CB8AC3E}">
        <p14:creationId xmlns:p14="http://schemas.microsoft.com/office/powerpoint/2010/main" val="45932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1598330" y="544413"/>
            <a:ext cx="6789420" cy="584200"/>
          </a:xfrm>
          <a:prstGeom prst="rect">
            <a:avLst/>
          </a:prstGeom>
        </p:spPr>
        <p:txBody>
          <a:bodyPr vert="horz" lIns="91440" tIns="45720" rIns="91440" bIns="45720" rtlCol="0" anchor="ctr"/>
          <a:lstStyle>
            <a:lvl1pPr algn="r">
              <a:defRPr sz="1600">
                <a:solidFill>
                  <a:schemeClr val="bg2"/>
                </a:solidFill>
                <a:latin typeface="Roboto Condensed Light" panose="02000000000000000000" pitchFamily="2" charset="0"/>
                <a:ea typeface="Roboto Condensed Light" panose="02000000000000000000" pitchFamily="2" charset="0"/>
              </a:defRPr>
            </a:lvl1pPr>
          </a:lstStyle>
          <a:p>
            <a:r>
              <a:rPr lang="en-US"/>
              <a:t>www.websitename.com</a:t>
            </a:r>
          </a:p>
        </p:txBody>
      </p:sp>
      <p:sp>
        <p:nvSpPr>
          <p:cNvPr id="7" name="Rectangle 6"/>
          <p:cNvSpPr/>
          <p:nvPr userDrawn="1"/>
        </p:nvSpPr>
        <p:spPr>
          <a:xfrm>
            <a:off x="19219022" y="667236"/>
            <a:ext cx="914400" cy="33855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9219022" y="544413"/>
            <a:ext cx="914400" cy="584200"/>
          </a:xfrm>
          <a:prstGeom prst="rect">
            <a:avLst/>
          </a:prstGeom>
        </p:spPr>
        <p:txBody>
          <a:bodyPr vert="horz" lIns="91440" tIns="45720" rIns="91440" bIns="45720" rtlCol="0" anchor="ctr"/>
          <a:lstStyle>
            <a:lvl1pPr algn="l">
              <a:defRPr sz="1600" b="1">
                <a:solidFill>
                  <a:schemeClr val="bg2"/>
                </a:solidFill>
                <a:latin typeface="Roboto" panose="02000000000000000000" pitchFamily="2" charset="0"/>
                <a:ea typeface="Roboto" panose="02000000000000000000" pitchFamily="2" charset="0"/>
              </a:defRPr>
            </a:lvl1pPr>
          </a:lstStyle>
          <a:p>
            <a:fld id="{72C24A95-05C1-4CD5-A1C1-BD3EB71AABA9}" type="slidenum">
              <a:rPr lang="en-US" smtClean="0"/>
              <a:pPr/>
              <a:t>‹#›</a:t>
            </a:fld>
            <a:endParaRPr lang="en-US"/>
          </a:p>
        </p:txBody>
      </p:sp>
    </p:spTree>
    <p:extLst>
      <p:ext uri="{BB962C8B-B14F-4D97-AF65-F5344CB8AC3E}">
        <p14:creationId xmlns:p14="http://schemas.microsoft.com/office/powerpoint/2010/main" val="102300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64" r:id="rId4"/>
    <p:sldLayoutId id="2147483665" r:id="rId5"/>
    <p:sldLayoutId id="2147483682" r:id="rId6"/>
    <p:sldLayoutId id="2147483683" r:id="rId7"/>
    <p:sldLayoutId id="2147483684" r:id="rId8"/>
    <p:sldLayoutId id="2147483666" r:id="rId9"/>
    <p:sldLayoutId id="2147483688" r:id="rId10"/>
    <p:sldLayoutId id="2147483690" r:id="rId11"/>
    <p:sldLayoutId id="2147483689" r:id="rId12"/>
    <p:sldLayoutId id="2147483685" r:id="rId13"/>
    <p:sldLayoutId id="2147483686" r:id="rId14"/>
    <p:sldLayoutId id="2147483691" r:id="rId15"/>
    <p:sldLayoutId id="2147483667" r:id="rId16"/>
    <p:sldLayoutId id="2147483687" r:id="rId17"/>
    <p:sldLayoutId id="2147483692" r:id="rId18"/>
    <p:sldLayoutId id="2147483693" r:id="rId19"/>
    <p:sldLayoutId id="2147483694" r:id="rId20"/>
    <p:sldLayoutId id="2147483695" r:id="rId21"/>
    <p:sldLayoutId id="2147483675" r:id="rId22"/>
    <p:sldLayoutId id="2147483676" r:id="rId23"/>
    <p:sldLayoutId id="2147483677" r:id="rId24"/>
    <p:sldLayoutId id="2147483680" r:id="rId25"/>
    <p:sldLayoutId id="2147483701" r:id="rId26"/>
    <p:sldLayoutId id="2147483696" r:id="rId27"/>
    <p:sldLayoutId id="2147483697" r:id="rId28"/>
    <p:sldLayoutId id="2147483698" r:id="rId29"/>
    <p:sldLayoutId id="2147483699" r:id="rId30"/>
    <p:sldLayoutId id="2147483700" r:id="rId31"/>
    <p:sldLayoutId id="2147483678" r:id="rId32"/>
    <p:sldLayoutId id="2147483668" r:id="rId33"/>
    <p:sldLayoutId id="2147483702" r:id="rId34"/>
    <p:sldLayoutId id="2147483703" r:id="rId35"/>
    <p:sldLayoutId id="2147483669" r:id="rId36"/>
    <p:sldLayoutId id="2147483704" r:id="rId37"/>
    <p:sldLayoutId id="2147483705" r:id="rId38"/>
    <p:sldLayoutId id="2147483706" r:id="rId39"/>
    <p:sldLayoutId id="2147483670" r:id="rId40"/>
    <p:sldLayoutId id="2147483707" r:id="rId41"/>
  </p:sldLayoutIdLst>
  <p:hf hdr="0" dt="0"/>
  <p:txStyles>
    <p:titleStyle>
      <a:lvl1pPr algn="l" defTabSz="1463040" rtl="0" eaLnBrk="1" latinLnBrk="0" hangingPunct="1">
        <a:lnSpc>
          <a:spcPct val="90000"/>
        </a:lnSpc>
        <a:spcBef>
          <a:spcPct val="0"/>
        </a:spcBef>
        <a:buNone/>
        <a:defRPr sz="7040" kern="1200">
          <a:solidFill>
            <a:schemeClr val="tx1"/>
          </a:solidFill>
          <a:latin typeface="+mj-lt"/>
          <a:ea typeface="+mj-ea"/>
          <a:cs typeface="+mj-cs"/>
        </a:defRPr>
      </a:lvl1pPr>
    </p:titleStyle>
    <p:bodyStyle>
      <a:lvl1pPr marL="365760" indent="-365760" algn="l" defTabSz="1463040" rtl="0" eaLnBrk="1" latinLnBrk="0" hangingPunct="1">
        <a:lnSpc>
          <a:spcPct val="90000"/>
        </a:lnSpc>
        <a:spcBef>
          <a:spcPts val="1600"/>
        </a:spcBef>
        <a:buFont typeface="Arial" panose="020B0604020202020204" pitchFamily="34" charset="0"/>
        <a:buChar char="•"/>
        <a:defRPr sz="4480" kern="1200">
          <a:solidFill>
            <a:schemeClr val="tx1"/>
          </a:solidFill>
          <a:latin typeface="+mn-lt"/>
          <a:ea typeface="+mn-ea"/>
          <a:cs typeface="+mn-cs"/>
        </a:defRPr>
      </a:lvl1pPr>
      <a:lvl2pPr marL="1097280" indent="-365760" algn="l" defTabSz="1463040" rtl="0" eaLnBrk="1" latinLnBrk="0" hangingPunct="1">
        <a:lnSpc>
          <a:spcPct val="90000"/>
        </a:lnSpc>
        <a:spcBef>
          <a:spcPts val="800"/>
        </a:spcBef>
        <a:buFont typeface="Arial" panose="020B0604020202020204" pitchFamily="34" charset="0"/>
        <a:buChar char="•"/>
        <a:defRPr sz="3840" kern="1200">
          <a:solidFill>
            <a:schemeClr val="tx1"/>
          </a:solidFill>
          <a:latin typeface="+mn-lt"/>
          <a:ea typeface="+mn-ea"/>
          <a:cs typeface="+mn-cs"/>
        </a:defRPr>
      </a:lvl2pPr>
      <a:lvl3pPr marL="1828800" indent="-365760" algn="l" defTabSz="1463040" rtl="0" eaLnBrk="1" latinLnBrk="0" hangingPunct="1">
        <a:lnSpc>
          <a:spcPct val="90000"/>
        </a:lnSpc>
        <a:spcBef>
          <a:spcPts val="800"/>
        </a:spcBef>
        <a:buFont typeface="Arial" panose="020B0604020202020204" pitchFamily="34" charset="0"/>
        <a:buChar char="•"/>
        <a:defRPr sz="3200" kern="1200">
          <a:solidFill>
            <a:schemeClr val="tx1"/>
          </a:solidFill>
          <a:latin typeface="+mn-lt"/>
          <a:ea typeface="+mn-ea"/>
          <a:cs typeface="+mn-cs"/>
        </a:defRPr>
      </a:lvl3pPr>
      <a:lvl4pPr marL="256032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4pPr>
      <a:lvl5pPr marL="329184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5pPr>
      <a:lvl6pPr marL="402336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6pPr>
      <a:lvl7pPr marL="475488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7pPr>
      <a:lvl8pPr marL="548640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8pPr>
      <a:lvl9pPr marL="621792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9pPr>
    </p:bodyStyle>
    <p:other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jpeg"/><Relationship Id="rId2" Type="http://schemas.openxmlformats.org/officeDocument/2006/relationships/image" Target="../media/image11.jpg"/><Relationship Id="rId1" Type="http://schemas.openxmlformats.org/officeDocument/2006/relationships/slideLayout" Target="../slideLayouts/slideLayout3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959100" y="2095500"/>
            <a:ext cx="14757400" cy="1052413"/>
          </a:xfrm>
        </p:spPr>
        <p:txBody>
          <a:bodyPr/>
          <a:lstStyle/>
          <a:p>
            <a:r>
              <a:rPr lang="en-US" sz="7200" dirty="0" err="1">
                <a:solidFill>
                  <a:schemeClr val="bg1"/>
                </a:solidFill>
                <a:latin typeface="Times New Roman" pitchFamily="18" charset="0"/>
                <a:cs typeface="Times New Roman" pitchFamily="18" charset="0"/>
              </a:rPr>
              <a:t>Thuyết</a:t>
            </a:r>
            <a:r>
              <a:rPr lang="en-US" sz="7200" dirty="0">
                <a:solidFill>
                  <a:schemeClr val="bg1"/>
                </a:solidFill>
                <a:latin typeface="Times New Roman" pitchFamily="18" charset="0"/>
                <a:cs typeface="Times New Roman" pitchFamily="18" charset="0"/>
              </a:rPr>
              <a:t> </a:t>
            </a:r>
            <a:r>
              <a:rPr lang="en-US" sz="7200" dirty="0" err="1">
                <a:solidFill>
                  <a:schemeClr val="bg1"/>
                </a:solidFill>
                <a:latin typeface="Times New Roman" pitchFamily="18" charset="0"/>
                <a:cs typeface="Times New Roman" pitchFamily="18" charset="0"/>
              </a:rPr>
              <a:t>trình</a:t>
            </a:r>
            <a:r>
              <a:rPr lang="en-US" sz="7200" dirty="0">
                <a:solidFill>
                  <a:schemeClr val="bg1"/>
                </a:solidFill>
                <a:latin typeface="Times New Roman" pitchFamily="18" charset="0"/>
                <a:cs typeface="Times New Roman" pitchFamily="18" charset="0"/>
              </a:rPr>
              <a:t> </a:t>
            </a:r>
            <a:r>
              <a:rPr lang="en-US" sz="7200" dirty="0" err="1">
                <a:solidFill>
                  <a:schemeClr val="bg1"/>
                </a:solidFill>
                <a:latin typeface="Times New Roman" pitchFamily="18" charset="0"/>
                <a:cs typeface="Times New Roman" pitchFamily="18" charset="0"/>
              </a:rPr>
              <a:t>nhóm</a:t>
            </a:r>
            <a:r>
              <a:rPr lang="en-US" sz="7200" dirty="0">
                <a:solidFill>
                  <a:schemeClr val="bg1"/>
                </a:solidFill>
                <a:latin typeface="Times New Roman" pitchFamily="18" charset="0"/>
                <a:cs typeface="Times New Roman" pitchFamily="18" charset="0"/>
              </a:rPr>
              <a:t> </a:t>
            </a:r>
            <a:r>
              <a:rPr lang="en-US" sz="7200" dirty="0" err="1">
                <a:solidFill>
                  <a:schemeClr val="bg1"/>
                </a:solidFill>
                <a:latin typeface="Times New Roman" pitchFamily="18" charset="0"/>
                <a:cs typeface="Times New Roman" pitchFamily="18" charset="0"/>
              </a:rPr>
              <a:t>về</a:t>
            </a:r>
            <a:r>
              <a:rPr lang="en-US" sz="7200" dirty="0">
                <a:solidFill>
                  <a:schemeClr val="bg1"/>
                </a:solidFill>
                <a:latin typeface="Times New Roman" pitchFamily="18" charset="0"/>
                <a:cs typeface="Times New Roman" pitchFamily="18" charset="0"/>
              </a:rPr>
              <a:t> </a:t>
            </a:r>
            <a:r>
              <a:rPr lang="en-US" sz="7200" dirty="0">
                <a:solidFill>
                  <a:schemeClr val="accent5"/>
                </a:solidFill>
                <a:latin typeface="Times New Roman" pitchFamily="18" charset="0"/>
                <a:cs typeface="Times New Roman" pitchFamily="18" charset="0"/>
              </a:rPr>
              <a:t>Design Pattern</a:t>
            </a:r>
          </a:p>
        </p:txBody>
      </p:sp>
      <p:sp>
        <p:nvSpPr>
          <p:cNvPr id="3" name="Slide Number Placeholder 2"/>
          <p:cNvSpPr>
            <a:spLocks noGrp="1"/>
          </p:cNvSpPr>
          <p:nvPr>
            <p:ph type="sldNum" sz="quarter" idx="12"/>
          </p:nvPr>
        </p:nvSpPr>
        <p:spPr/>
        <p:txBody>
          <a:bodyPr/>
          <a:lstStyle/>
          <a:p>
            <a:fld id="{72C24A95-05C1-4CD5-A1C1-BD3EB71AABA9}" type="slidenum">
              <a:rPr lang="en-US" sz="3200" smtClean="0">
                <a:solidFill>
                  <a:schemeClr val="bg1"/>
                </a:solidFill>
                <a:latin typeface="Times New Roman" pitchFamily="18" charset="0"/>
                <a:cs typeface="Times New Roman" pitchFamily="18" charset="0"/>
              </a:rPr>
              <a:t>1</a:t>
            </a:fld>
            <a:endParaRPr lang="en-US" sz="3200" dirty="0">
              <a:solidFill>
                <a:schemeClr val="bg1"/>
              </a:solidFill>
              <a:latin typeface="Times New Roman" pitchFamily="18" charset="0"/>
              <a:cs typeface="Times New Roman" pitchFamily="18" charset="0"/>
            </a:endParaRPr>
          </a:p>
        </p:txBody>
      </p:sp>
      <p:sp>
        <p:nvSpPr>
          <p:cNvPr id="4" name="TextBox 3"/>
          <p:cNvSpPr txBox="1"/>
          <p:nvPr/>
        </p:nvSpPr>
        <p:spPr>
          <a:xfrm>
            <a:off x="5054600" y="4267200"/>
            <a:ext cx="8915400" cy="1754326"/>
          </a:xfrm>
          <a:prstGeom prst="rect">
            <a:avLst/>
          </a:prstGeom>
          <a:noFill/>
        </p:spPr>
        <p:txBody>
          <a:bodyPr wrap="square" rtlCol="0">
            <a:spAutoFit/>
          </a:bodyPr>
          <a:lstStyle/>
          <a:p>
            <a:r>
              <a:rPr lang="en-US" sz="5400" dirty="0" err="1">
                <a:solidFill>
                  <a:schemeClr val="bg1"/>
                </a:solidFill>
                <a:latin typeface="Times New Roman" pitchFamily="18" charset="0"/>
                <a:cs typeface="Times New Roman" pitchFamily="18" charset="0"/>
              </a:rPr>
              <a:t>Nguyễn</a:t>
            </a:r>
            <a:r>
              <a:rPr lang="en-US" sz="5400" dirty="0">
                <a:solidFill>
                  <a:schemeClr val="bg1"/>
                </a:solidFill>
                <a:latin typeface="Times New Roman" pitchFamily="18" charset="0"/>
                <a:cs typeface="Times New Roman" pitchFamily="18" charset="0"/>
              </a:rPr>
              <a:t> </a:t>
            </a:r>
            <a:r>
              <a:rPr lang="en-US" sz="5400" dirty="0" err="1">
                <a:solidFill>
                  <a:schemeClr val="bg1"/>
                </a:solidFill>
                <a:latin typeface="Times New Roman" pitchFamily="18" charset="0"/>
                <a:cs typeface="Times New Roman" pitchFamily="18" charset="0"/>
              </a:rPr>
              <a:t>Thanh</a:t>
            </a:r>
            <a:r>
              <a:rPr lang="en-US" sz="5400" dirty="0">
                <a:solidFill>
                  <a:schemeClr val="bg1"/>
                </a:solidFill>
                <a:latin typeface="Times New Roman" pitchFamily="18" charset="0"/>
                <a:cs typeface="Times New Roman" pitchFamily="18" charset="0"/>
              </a:rPr>
              <a:t> </a:t>
            </a:r>
            <a:r>
              <a:rPr lang="en-US" sz="5400" dirty="0" err="1">
                <a:solidFill>
                  <a:schemeClr val="bg1"/>
                </a:solidFill>
                <a:latin typeface="Times New Roman" pitchFamily="18" charset="0"/>
                <a:cs typeface="Times New Roman" pitchFamily="18" charset="0"/>
              </a:rPr>
              <a:t>Tùng</a:t>
            </a:r>
            <a:r>
              <a:rPr lang="en-US" sz="5400" dirty="0">
                <a:solidFill>
                  <a:schemeClr val="bg1"/>
                </a:solidFill>
                <a:latin typeface="Times New Roman" pitchFamily="18" charset="0"/>
                <a:cs typeface="Times New Roman" pitchFamily="18" charset="0"/>
              </a:rPr>
              <a:t>   1712884</a:t>
            </a:r>
          </a:p>
          <a:p>
            <a:r>
              <a:rPr lang="en-US" sz="5400" dirty="0" err="1">
                <a:solidFill>
                  <a:schemeClr val="bg1"/>
                </a:solidFill>
                <a:latin typeface="Times New Roman" pitchFamily="18" charset="0"/>
                <a:cs typeface="Times New Roman" pitchFamily="18" charset="0"/>
              </a:rPr>
              <a:t>Liêu</a:t>
            </a:r>
            <a:r>
              <a:rPr lang="en-US" sz="5400" dirty="0">
                <a:solidFill>
                  <a:schemeClr val="bg1"/>
                </a:solidFill>
                <a:latin typeface="Times New Roman" pitchFamily="18" charset="0"/>
                <a:cs typeface="Times New Roman" pitchFamily="18" charset="0"/>
              </a:rPr>
              <a:t> </a:t>
            </a:r>
            <a:r>
              <a:rPr lang="en-US" sz="5400" dirty="0" err="1">
                <a:solidFill>
                  <a:schemeClr val="bg1"/>
                </a:solidFill>
                <a:latin typeface="Times New Roman" pitchFamily="18" charset="0"/>
                <a:cs typeface="Times New Roman" pitchFamily="18" charset="0"/>
              </a:rPr>
              <a:t>Cập</a:t>
            </a:r>
            <a:r>
              <a:rPr lang="en-US" sz="5400" dirty="0">
                <a:solidFill>
                  <a:schemeClr val="bg1"/>
                </a:solidFill>
                <a:latin typeface="Times New Roman" pitchFamily="18" charset="0"/>
                <a:cs typeface="Times New Roman" pitchFamily="18" charset="0"/>
              </a:rPr>
              <a:t> </a:t>
            </a:r>
            <a:r>
              <a:rPr lang="en-US" sz="5400" dirty="0" err="1">
                <a:solidFill>
                  <a:schemeClr val="bg1"/>
                </a:solidFill>
                <a:latin typeface="Times New Roman" pitchFamily="18" charset="0"/>
                <a:cs typeface="Times New Roman" pitchFamily="18" charset="0"/>
              </a:rPr>
              <a:t>Cát</a:t>
            </a:r>
            <a:r>
              <a:rPr lang="en-US" sz="5400" dirty="0">
                <a:solidFill>
                  <a:schemeClr val="bg1"/>
                </a:solidFill>
                <a:latin typeface="Times New Roman" pitchFamily="18" charset="0"/>
                <a:cs typeface="Times New Roman" pitchFamily="18" charset="0"/>
              </a:rPr>
              <a:t> </a:t>
            </a:r>
            <a:r>
              <a:rPr lang="en-US" sz="5400" dirty="0" err="1">
                <a:solidFill>
                  <a:schemeClr val="bg1"/>
                </a:solidFill>
                <a:latin typeface="Times New Roman" pitchFamily="18" charset="0"/>
                <a:cs typeface="Times New Roman" pitchFamily="18" charset="0"/>
              </a:rPr>
              <a:t>Tường</a:t>
            </a:r>
            <a:r>
              <a:rPr lang="en-US" sz="5400" dirty="0">
                <a:solidFill>
                  <a:schemeClr val="bg1"/>
                </a:solidFill>
                <a:latin typeface="Times New Roman" pitchFamily="18" charset="0"/>
                <a:cs typeface="Times New Roman" pitchFamily="18" charset="0"/>
              </a:rPr>
              <a:t>   1712886</a:t>
            </a:r>
          </a:p>
        </p:txBody>
      </p:sp>
    </p:spTree>
    <p:extLst>
      <p:ext uri="{BB962C8B-B14F-4D97-AF65-F5344CB8AC3E}">
        <p14:creationId xmlns:p14="http://schemas.microsoft.com/office/powerpoint/2010/main" val="194394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 name="Rounded Rectangle 14"/>
          <p:cNvSpPr/>
          <p:nvPr/>
        </p:nvSpPr>
        <p:spPr>
          <a:xfrm>
            <a:off x="7378700" y="2730500"/>
            <a:ext cx="2631902" cy="2710180"/>
          </a:xfrm>
          <a:prstGeom prst="roundRect">
            <a:avLst>
              <a:gd name="adj" fmla="val 9763"/>
            </a:avLst>
          </a:prstGeom>
          <a:gradFill flip="none" rotWithShape="1">
            <a:gsLst>
              <a:gs pos="0">
                <a:schemeClr val="bg1">
                  <a:lumMod val="85000"/>
                </a:schemeClr>
              </a:gs>
              <a:gs pos="100000">
                <a:schemeClr val="bg2">
                  <a:shade val="100000"/>
                  <a:satMod val="115000"/>
                </a:schemeClr>
              </a:gs>
            </a:gsLst>
            <a:lin ang="54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a:solidFill>
                <a:schemeClr val="bg1"/>
              </a:solidFill>
              <a:latin typeface="Times New Roman" pitchFamily="18" charset="0"/>
              <a:cs typeface="Times New Roman" pitchFamily="18" charset="0"/>
            </a:endParaRPr>
          </a:p>
        </p:txBody>
      </p:sp>
      <p:sp>
        <p:nvSpPr>
          <p:cNvPr id="16" name="Rounded Rectangle 15"/>
          <p:cNvSpPr/>
          <p:nvPr/>
        </p:nvSpPr>
        <p:spPr>
          <a:xfrm>
            <a:off x="10106199" y="2730500"/>
            <a:ext cx="2585923" cy="2710180"/>
          </a:xfrm>
          <a:prstGeom prst="roundRect">
            <a:avLst>
              <a:gd name="adj" fmla="val 9763"/>
            </a:avLst>
          </a:prstGeom>
          <a:gradFill flip="none" rotWithShape="1">
            <a:gsLst>
              <a:gs pos="0">
                <a:schemeClr val="bg1">
                  <a:lumMod val="85000"/>
                </a:schemeClr>
              </a:gs>
              <a:gs pos="100000">
                <a:schemeClr val="bg2">
                  <a:shade val="100000"/>
                  <a:satMod val="115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bg1"/>
              </a:solidFill>
              <a:latin typeface="Times New Roman" pitchFamily="18" charset="0"/>
              <a:cs typeface="Times New Roman" pitchFamily="18" charset="0"/>
            </a:endParaRPr>
          </a:p>
        </p:txBody>
      </p:sp>
      <p:sp>
        <p:nvSpPr>
          <p:cNvPr id="17" name="Rounded Rectangle 16"/>
          <p:cNvSpPr/>
          <p:nvPr/>
        </p:nvSpPr>
        <p:spPr>
          <a:xfrm>
            <a:off x="7378700" y="5532120"/>
            <a:ext cx="2631902" cy="2524412"/>
          </a:xfrm>
          <a:prstGeom prst="roundRect">
            <a:avLst>
              <a:gd name="adj" fmla="val 9763"/>
            </a:avLst>
          </a:prstGeom>
          <a:gradFill flip="none" rotWithShape="1">
            <a:gsLst>
              <a:gs pos="0">
                <a:schemeClr val="bg1">
                  <a:lumMod val="85000"/>
                </a:schemeClr>
              </a:gs>
              <a:gs pos="100000">
                <a:schemeClr val="bg2">
                  <a:shade val="100000"/>
                  <a:satMod val="115000"/>
                </a:schemeClr>
              </a:gs>
            </a:gsLst>
            <a:lin ang="162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a:solidFill>
                <a:schemeClr val="bg1"/>
              </a:solidFill>
              <a:latin typeface="Times New Roman" pitchFamily="18" charset="0"/>
              <a:cs typeface="Times New Roman" pitchFamily="18" charset="0"/>
            </a:endParaRPr>
          </a:p>
        </p:txBody>
      </p:sp>
      <p:sp>
        <p:nvSpPr>
          <p:cNvPr id="18" name="Rounded Rectangle 17"/>
          <p:cNvSpPr/>
          <p:nvPr/>
        </p:nvSpPr>
        <p:spPr>
          <a:xfrm>
            <a:off x="10106200" y="5532120"/>
            <a:ext cx="2586140" cy="2524412"/>
          </a:xfrm>
          <a:prstGeom prst="roundRect">
            <a:avLst>
              <a:gd name="adj" fmla="val 9763"/>
            </a:avLst>
          </a:prstGeom>
          <a:gradFill flip="none" rotWithShape="1">
            <a:gsLst>
              <a:gs pos="0">
                <a:schemeClr val="bg1">
                  <a:lumMod val="85000"/>
                </a:schemeClr>
              </a:gs>
              <a:gs pos="100000">
                <a:schemeClr val="bg2">
                  <a:shade val="100000"/>
                  <a:satMod val="115000"/>
                </a:schemeClr>
              </a:gs>
            </a:gsLst>
            <a:lin ang="135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a:solidFill>
                <a:schemeClr val="bg1"/>
              </a:solidFill>
              <a:latin typeface="Times New Roman" pitchFamily="18" charset="0"/>
              <a:cs typeface="Times New Roman" pitchFamily="18" charset="0"/>
            </a:endParaRPr>
          </a:p>
        </p:txBody>
      </p:sp>
      <p:sp>
        <p:nvSpPr>
          <p:cNvPr id="8" name="Freeform 7"/>
          <p:cNvSpPr/>
          <p:nvPr/>
        </p:nvSpPr>
        <p:spPr>
          <a:xfrm>
            <a:off x="7774710" y="3202814"/>
            <a:ext cx="2235893" cy="2237866"/>
          </a:xfrm>
          <a:custGeom>
            <a:avLst/>
            <a:gdLst>
              <a:gd name="connsiteX0" fmla="*/ 2235893 w 2235893"/>
              <a:gd name="connsiteY0" fmla="*/ 0 h 2237866"/>
              <a:gd name="connsiteX1" fmla="*/ 2235893 w 2235893"/>
              <a:gd name="connsiteY1" fmla="*/ 1885238 h 2237866"/>
              <a:gd name="connsiteX2" fmla="*/ 1883265 w 2235893"/>
              <a:gd name="connsiteY2" fmla="*/ 2237866 h 2237866"/>
              <a:gd name="connsiteX3" fmla="*/ 0 w 2235893"/>
              <a:gd name="connsiteY3" fmla="*/ 2237866 h 2237866"/>
              <a:gd name="connsiteX4" fmla="*/ 9494 w 2235893"/>
              <a:gd name="connsiteY4" fmla="*/ 2049856 h 2237866"/>
              <a:gd name="connsiteX5" fmla="*/ 2049961 w 2235893"/>
              <a:gd name="connsiteY5" fmla="*/ 9389 h 22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893" h="2237866">
                <a:moveTo>
                  <a:pt x="2235893" y="0"/>
                </a:moveTo>
                <a:lnTo>
                  <a:pt x="2235893" y="1885238"/>
                </a:lnTo>
                <a:cubicBezTo>
                  <a:pt x="2235893" y="2079989"/>
                  <a:pt x="2078016" y="2237866"/>
                  <a:pt x="1883265" y="2237866"/>
                </a:cubicBezTo>
                <a:lnTo>
                  <a:pt x="0" y="2237866"/>
                </a:lnTo>
                <a:lnTo>
                  <a:pt x="9494" y="2049856"/>
                </a:lnTo>
                <a:cubicBezTo>
                  <a:pt x="118755" y="973975"/>
                  <a:pt x="974080" y="118650"/>
                  <a:pt x="2049961" y="9389"/>
                </a:cubicBezTo>
                <a:close/>
              </a:path>
            </a:pathLst>
          </a:custGeom>
          <a:gradFill flip="none" rotWithShape="1">
            <a:gsLst>
              <a:gs pos="0">
                <a:schemeClr val="accent1">
                  <a:lumMod val="75000"/>
                </a:schemeClr>
              </a:gs>
              <a:gs pos="100000">
                <a:schemeClr val="accent1">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a:solidFill>
                <a:schemeClr val="bg1"/>
              </a:solidFill>
              <a:latin typeface="Times New Roman" pitchFamily="18" charset="0"/>
              <a:cs typeface="Times New Roman" pitchFamily="18" charset="0"/>
            </a:endParaRPr>
          </a:p>
        </p:txBody>
      </p:sp>
      <p:sp>
        <p:nvSpPr>
          <p:cNvPr id="10" name="Freeform 9"/>
          <p:cNvSpPr/>
          <p:nvPr/>
        </p:nvSpPr>
        <p:spPr>
          <a:xfrm>
            <a:off x="10106200" y="3202814"/>
            <a:ext cx="2235893" cy="2237866"/>
          </a:xfrm>
          <a:custGeom>
            <a:avLst/>
            <a:gdLst>
              <a:gd name="connsiteX0" fmla="*/ 0 w 2235893"/>
              <a:gd name="connsiteY0" fmla="*/ 0 h 2237866"/>
              <a:gd name="connsiteX1" fmla="*/ 185931 w 2235893"/>
              <a:gd name="connsiteY1" fmla="*/ 9389 h 2237866"/>
              <a:gd name="connsiteX2" fmla="*/ 2226399 w 2235893"/>
              <a:gd name="connsiteY2" fmla="*/ 2049856 h 2237866"/>
              <a:gd name="connsiteX3" fmla="*/ 2235893 w 2235893"/>
              <a:gd name="connsiteY3" fmla="*/ 2237866 h 2237866"/>
              <a:gd name="connsiteX4" fmla="*/ 352628 w 2235893"/>
              <a:gd name="connsiteY4" fmla="*/ 2237866 h 2237866"/>
              <a:gd name="connsiteX5" fmla="*/ 0 w 2235893"/>
              <a:gd name="connsiteY5" fmla="*/ 1885238 h 22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893" h="2237866">
                <a:moveTo>
                  <a:pt x="0" y="0"/>
                </a:moveTo>
                <a:lnTo>
                  <a:pt x="185931" y="9389"/>
                </a:lnTo>
                <a:cubicBezTo>
                  <a:pt x="1261812" y="118650"/>
                  <a:pt x="2117137" y="973975"/>
                  <a:pt x="2226399" y="2049856"/>
                </a:cubicBezTo>
                <a:lnTo>
                  <a:pt x="2235893" y="2237866"/>
                </a:lnTo>
                <a:lnTo>
                  <a:pt x="352628" y="2237866"/>
                </a:lnTo>
                <a:cubicBezTo>
                  <a:pt x="157877" y="2237866"/>
                  <a:pt x="0" y="2079989"/>
                  <a:pt x="0" y="1885238"/>
                </a:cubicBezTo>
                <a:close/>
              </a:path>
            </a:pathLst>
          </a:custGeom>
          <a:gradFill flip="none" rotWithShape="1">
            <a:gsLst>
              <a:gs pos="0">
                <a:schemeClr val="accent2">
                  <a:lumMod val="75000"/>
                </a:schemeClr>
              </a:gs>
              <a:gs pos="100000">
                <a:schemeClr val="accent2">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a:solidFill>
                <a:schemeClr val="bg1"/>
              </a:solidFill>
              <a:latin typeface="Times New Roman" pitchFamily="18" charset="0"/>
              <a:cs typeface="Times New Roman" pitchFamily="18" charset="0"/>
            </a:endParaRPr>
          </a:p>
        </p:txBody>
      </p:sp>
      <p:sp>
        <p:nvSpPr>
          <p:cNvPr id="12" name="Freeform 11"/>
          <p:cNvSpPr/>
          <p:nvPr/>
        </p:nvSpPr>
        <p:spPr>
          <a:xfrm>
            <a:off x="10106200" y="5532121"/>
            <a:ext cx="2235893" cy="2237867"/>
          </a:xfrm>
          <a:custGeom>
            <a:avLst/>
            <a:gdLst>
              <a:gd name="connsiteX0" fmla="*/ 352628 w 2235893"/>
              <a:gd name="connsiteY0" fmla="*/ 0 h 2237867"/>
              <a:gd name="connsiteX1" fmla="*/ 2235893 w 2235893"/>
              <a:gd name="connsiteY1" fmla="*/ 0 h 2237867"/>
              <a:gd name="connsiteX2" fmla="*/ 2226399 w 2235893"/>
              <a:gd name="connsiteY2" fmla="*/ 188011 h 2237867"/>
              <a:gd name="connsiteX3" fmla="*/ 185931 w 2235893"/>
              <a:gd name="connsiteY3" fmla="*/ 2228478 h 2237867"/>
              <a:gd name="connsiteX4" fmla="*/ 0 w 2235893"/>
              <a:gd name="connsiteY4" fmla="*/ 2237867 h 2237867"/>
              <a:gd name="connsiteX5" fmla="*/ 0 w 2235893"/>
              <a:gd name="connsiteY5" fmla="*/ 352628 h 2237867"/>
              <a:gd name="connsiteX6" fmla="*/ 352628 w 2235893"/>
              <a:gd name="connsiteY6" fmla="*/ 0 h 2237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5893" h="2237867">
                <a:moveTo>
                  <a:pt x="352628" y="0"/>
                </a:moveTo>
                <a:lnTo>
                  <a:pt x="2235893" y="0"/>
                </a:lnTo>
                <a:lnTo>
                  <a:pt x="2226399" y="188011"/>
                </a:lnTo>
                <a:cubicBezTo>
                  <a:pt x="2117137" y="1263891"/>
                  <a:pt x="1261812" y="2119216"/>
                  <a:pt x="185931" y="2228478"/>
                </a:cubicBezTo>
                <a:lnTo>
                  <a:pt x="0" y="2237867"/>
                </a:lnTo>
                <a:lnTo>
                  <a:pt x="0" y="352628"/>
                </a:lnTo>
                <a:cubicBezTo>
                  <a:pt x="0" y="157877"/>
                  <a:pt x="157877" y="0"/>
                  <a:pt x="352628" y="0"/>
                </a:cubicBezTo>
                <a:close/>
              </a:path>
            </a:pathLst>
          </a:custGeom>
          <a:gradFill flip="none" rotWithShape="1">
            <a:gsLst>
              <a:gs pos="0">
                <a:schemeClr val="accent4">
                  <a:lumMod val="75000"/>
                </a:schemeClr>
              </a:gs>
              <a:gs pos="100000">
                <a:schemeClr val="accent4">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a:solidFill>
                <a:schemeClr val="bg1"/>
              </a:solidFill>
              <a:latin typeface="Times New Roman" pitchFamily="18" charset="0"/>
              <a:cs typeface="Times New Roman" pitchFamily="18" charset="0"/>
            </a:endParaRPr>
          </a:p>
        </p:txBody>
      </p:sp>
      <p:sp>
        <p:nvSpPr>
          <p:cNvPr id="14" name="Freeform 13"/>
          <p:cNvSpPr/>
          <p:nvPr/>
        </p:nvSpPr>
        <p:spPr>
          <a:xfrm>
            <a:off x="7774710" y="5532121"/>
            <a:ext cx="2235893" cy="2237867"/>
          </a:xfrm>
          <a:custGeom>
            <a:avLst/>
            <a:gdLst>
              <a:gd name="connsiteX0" fmla="*/ 0 w 2235893"/>
              <a:gd name="connsiteY0" fmla="*/ 0 h 2237867"/>
              <a:gd name="connsiteX1" fmla="*/ 1883265 w 2235893"/>
              <a:gd name="connsiteY1" fmla="*/ 0 h 2237867"/>
              <a:gd name="connsiteX2" fmla="*/ 2235893 w 2235893"/>
              <a:gd name="connsiteY2" fmla="*/ 352628 h 2237867"/>
              <a:gd name="connsiteX3" fmla="*/ 2235893 w 2235893"/>
              <a:gd name="connsiteY3" fmla="*/ 2237867 h 2237867"/>
              <a:gd name="connsiteX4" fmla="*/ 2049961 w 2235893"/>
              <a:gd name="connsiteY4" fmla="*/ 2228478 h 2237867"/>
              <a:gd name="connsiteX5" fmla="*/ 9494 w 2235893"/>
              <a:gd name="connsiteY5" fmla="*/ 188011 h 2237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893" h="2237867">
                <a:moveTo>
                  <a:pt x="0" y="0"/>
                </a:moveTo>
                <a:lnTo>
                  <a:pt x="1883265" y="0"/>
                </a:lnTo>
                <a:cubicBezTo>
                  <a:pt x="2078016" y="0"/>
                  <a:pt x="2235893" y="157877"/>
                  <a:pt x="2235893" y="352628"/>
                </a:cubicBezTo>
                <a:lnTo>
                  <a:pt x="2235893" y="2237867"/>
                </a:lnTo>
                <a:lnTo>
                  <a:pt x="2049961" y="2228478"/>
                </a:lnTo>
                <a:cubicBezTo>
                  <a:pt x="974080" y="2119216"/>
                  <a:pt x="118755" y="1263891"/>
                  <a:pt x="9494" y="188011"/>
                </a:cubicBezTo>
                <a:close/>
              </a:path>
            </a:pathLst>
          </a:custGeom>
          <a:gradFill flip="none" rotWithShape="1">
            <a:gsLst>
              <a:gs pos="0">
                <a:schemeClr val="accent5">
                  <a:lumMod val="75000"/>
                </a:schemeClr>
              </a:gs>
              <a:gs pos="100000">
                <a:schemeClr val="accent5">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a:solidFill>
                <a:schemeClr val="bg1"/>
              </a:solidFill>
              <a:latin typeface="Times New Roman" pitchFamily="18" charset="0"/>
              <a:cs typeface="Times New Roman" pitchFamily="18" charset="0"/>
            </a:endParaRPr>
          </a:p>
        </p:txBody>
      </p:sp>
      <p:sp>
        <p:nvSpPr>
          <p:cNvPr id="19" name="TextBox 18"/>
          <p:cNvSpPr txBox="1"/>
          <p:nvPr/>
        </p:nvSpPr>
        <p:spPr>
          <a:xfrm>
            <a:off x="10350349" y="4321747"/>
            <a:ext cx="569387" cy="553998"/>
          </a:xfrm>
          <a:prstGeom prst="rect">
            <a:avLst/>
          </a:prstGeom>
          <a:noFill/>
        </p:spPr>
        <p:txBody>
          <a:bodyPr wrap="none" rtlCol="0">
            <a:spAutoFit/>
          </a:bodyPr>
          <a:lstStyle/>
          <a:p>
            <a:r>
              <a:rPr lang="en-US" sz="3000" b="1" dirty="0">
                <a:solidFill>
                  <a:schemeClr val="bg1"/>
                </a:solidFill>
                <a:latin typeface="Times New Roman" pitchFamily="18" charset="0"/>
                <a:ea typeface="Roboto" panose="02000000000000000000" pitchFamily="2" charset="0"/>
                <a:cs typeface="Times New Roman" pitchFamily="18" charset="0"/>
              </a:rPr>
              <a:t>02</a:t>
            </a:r>
          </a:p>
        </p:txBody>
      </p:sp>
      <p:sp>
        <p:nvSpPr>
          <p:cNvPr id="20" name="TextBox 19"/>
          <p:cNvSpPr txBox="1"/>
          <p:nvPr/>
        </p:nvSpPr>
        <p:spPr>
          <a:xfrm>
            <a:off x="9197066" y="4321746"/>
            <a:ext cx="569387" cy="553998"/>
          </a:xfrm>
          <a:prstGeom prst="rect">
            <a:avLst/>
          </a:prstGeom>
          <a:noFill/>
        </p:spPr>
        <p:txBody>
          <a:bodyPr wrap="none" rtlCol="0">
            <a:spAutoFit/>
          </a:bodyPr>
          <a:lstStyle/>
          <a:p>
            <a:pPr algn="r"/>
            <a:r>
              <a:rPr lang="en-US" sz="3000" b="1" dirty="0">
                <a:solidFill>
                  <a:schemeClr val="bg1"/>
                </a:solidFill>
                <a:latin typeface="Times New Roman" pitchFamily="18" charset="0"/>
                <a:ea typeface="Roboto" panose="02000000000000000000" pitchFamily="2" charset="0"/>
                <a:cs typeface="Times New Roman" pitchFamily="18" charset="0"/>
              </a:rPr>
              <a:t>01</a:t>
            </a:r>
          </a:p>
        </p:txBody>
      </p:sp>
      <p:sp>
        <p:nvSpPr>
          <p:cNvPr id="21" name="TextBox 20"/>
          <p:cNvSpPr txBox="1"/>
          <p:nvPr/>
        </p:nvSpPr>
        <p:spPr>
          <a:xfrm>
            <a:off x="10350349" y="5696947"/>
            <a:ext cx="569387" cy="553998"/>
          </a:xfrm>
          <a:prstGeom prst="rect">
            <a:avLst/>
          </a:prstGeom>
          <a:noFill/>
        </p:spPr>
        <p:txBody>
          <a:bodyPr wrap="none" rtlCol="0">
            <a:spAutoFit/>
          </a:bodyPr>
          <a:lstStyle/>
          <a:p>
            <a:r>
              <a:rPr lang="en-US" sz="3000" b="1" dirty="0">
                <a:solidFill>
                  <a:schemeClr val="bg1"/>
                </a:solidFill>
                <a:latin typeface="Times New Roman" pitchFamily="18" charset="0"/>
                <a:ea typeface="Roboto" panose="02000000000000000000" pitchFamily="2" charset="0"/>
                <a:cs typeface="Times New Roman" pitchFamily="18" charset="0"/>
              </a:rPr>
              <a:t>03</a:t>
            </a:r>
          </a:p>
        </p:txBody>
      </p:sp>
      <p:sp>
        <p:nvSpPr>
          <p:cNvPr id="22" name="TextBox 21"/>
          <p:cNvSpPr txBox="1"/>
          <p:nvPr/>
        </p:nvSpPr>
        <p:spPr>
          <a:xfrm>
            <a:off x="9197066" y="5696947"/>
            <a:ext cx="569387" cy="553998"/>
          </a:xfrm>
          <a:prstGeom prst="rect">
            <a:avLst/>
          </a:prstGeom>
          <a:noFill/>
        </p:spPr>
        <p:txBody>
          <a:bodyPr wrap="none" rtlCol="0">
            <a:spAutoFit/>
          </a:bodyPr>
          <a:lstStyle/>
          <a:p>
            <a:pPr algn="r"/>
            <a:r>
              <a:rPr lang="en-US" sz="3000" b="1" dirty="0">
                <a:solidFill>
                  <a:schemeClr val="bg1"/>
                </a:solidFill>
                <a:latin typeface="Times New Roman" pitchFamily="18" charset="0"/>
                <a:ea typeface="Roboto" panose="02000000000000000000" pitchFamily="2" charset="0"/>
                <a:cs typeface="Times New Roman" pitchFamily="18" charset="0"/>
              </a:rPr>
              <a:t>04</a:t>
            </a:r>
          </a:p>
        </p:txBody>
      </p:sp>
      <p:sp>
        <p:nvSpPr>
          <p:cNvPr id="23" name="Shape 2502"/>
          <p:cNvSpPr/>
          <p:nvPr/>
        </p:nvSpPr>
        <p:spPr>
          <a:xfrm>
            <a:off x="7601286" y="2852593"/>
            <a:ext cx="700493" cy="700441"/>
          </a:xfrm>
          <a:custGeom>
            <a:avLst/>
            <a:gdLst/>
            <a:ahLst/>
            <a:cxnLst>
              <a:cxn ang="0">
                <a:pos x="wd2" y="hd2"/>
              </a:cxn>
              <a:cxn ang="5400000">
                <a:pos x="wd2" y="hd2"/>
              </a:cxn>
              <a:cxn ang="10800000">
                <a:pos x="wd2" y="hd2"/>
              </a:cxn>
              <a:cxn ang="16200000">
                <a:pos x="wd2" y="hd2"/>
              </a:cxn>
            </a:cxnLst>
            <a:rect l="0" t="0" r="r" b="b"/>
            <a:pathLst>
              <a:path w="21600" h="21600" extrusionOk="0">
                <a:moveTo>
                  <a:pt x="15709" y="7855"/>
                </a:moveTo>
                <a:cubicBezTo>
                  <a:pt x="16052" y="7855"/>
                  <a:pt x="16376" y="7925"/>
                  <a:pt x="16682" y="8033"/>
                </a:cubicBezTo>
                <a:cubicBezTo>
                  <a:pt x="16684" y="7973"/>
                  <a:pt x="16691" y="7915"/>
                  <a:pt x="16691" y="7855"/>
                </a:cubicBezTo>
                <a:cubicBezTo>
                  <a:pt x="16691" y="5686"/>
                  <a:pt x="14932" y="3927"/>
                  <a:pt x="12764" y="3927"/>
                </a:cubicBezTo>
                <a:cubicBezTo>
                  <a:pt x="11311" y="3927"/>
                  <a:pt x="10045" y="4718"/>
                  <a:pt x="9366" y="5891"/>
                </a:cubicBezTo>
                <a:lnTo>
                  <a:pt x="10309" y="5891"/>
                </a:lnTo>
                <a:cubicBezTo>
                  <a:pt x="10401" y="5891"/>
                  <a:pt x="10481" y="5904"/>
                  <a:pt x="10567" y="5910"/>
                </a:cubicBezTo>
                <a:cubicBezTo>
                  <a:pt x="11107" y="5301"/>
                  <a:pt x="11886" y="4909"/>
                  <a:pt x="12764" y="4909"/>
                </a:cubicBezTo>
                <a:cubicBezTo>
                  <a:pt x="14390" y="4909"/>
                  <a:pt x="15709" y="6228"/>
                  <a:pt x="15709" y="7855"/>
                </a:cubicBezTo>
                <a:moveTo>
                  <a:pt x="11716" y="6199"/>
                </a:moveTo>
                <a:cubicBezTo>
                  <a:pt x="12102" y="6387"/>
                  <a:pt x="12403" y="6637"/>
                  <a:pt x="12649" y="6884"/>
                </a:cubicBezTo>
                <a:cubicBezTo>
                  <a:pt x="12687" y="6880"/>
                  <a:pt x="12724" y="6873"/>
                  <a:pt x="12764" y="6873"/>
                </a:cubicBezTo>
                <a:cubicBezTo>
                  <a:pt x="13306" y="6873"/>
                  <a:pt x="13745" y="7313"/>
                  <a:pt x="13745" y="7855"/>
                </a:cubicBezTo>
                <a:lnTo>
                  <a:pt x="14727" y="7855"/>
                </a:lnTo>
                <a:cubicBezTo>
                  <a:pt x="14727" y="6770"/>
                  <a:pt x="13848" y="5891"/>
                  <a:pt x="12764" y="5891"/>
                </a:cubicBezTo>
                <a:cubicBezTo>
                  <a:pt x="12377" y="5891"/>
                  <a:pt x="12020" y="6006"/>
                  <a:pt x="11716" y="6199"/>
                </a:cubicBezTo>
                <a:moveTo>
                  <a:pt x="19636" y="1964"/>
                </a:moveTo>
                <a:lnTo>
                  <a:pt x="17673" y="1964"/>
                </a:lnTo>
                <a:cubicBezTo>
                  <a:pt x="16200" y="1964"/>
                  <a:pt x="16200" y="0"/>
                  <a:pt x="14236" y="0"/>
                </a:cubicBezTo>
                <a:lnTo>
                  <a:pt x="11291" y="0"/>
                </a:lnTo>
                <a:cubicBezTo>
                  <a:pt x="9327" y="0"/>
                  <a:pt x="9327" y="1964"/>
                  <a:pt x="7855" y="1964"/>
                </a:cubicBezTo>
                <a:lnTo>
                  <a:pt x="5891" y="1964"/>
                </a:lnTo>
                <a:cubicBezTo>
                  <a:pt x="4806" y="1964"/>
                  <a:pt x="3927" y="2843"/>
                  <a:pt x="3927" y="3927"/>
                </a:cubicBezTo>
                <a:lnTo>
                  <a:pt x="3927" y="7855"/>
                </a:lnTo>
                <a:cubicBezTo>
                  <a:pt x="4125" y="7855"/>
                  <a:pt x="4236" y="7769"/>
                  <a:pt x="4627" y="7318"/>
                </a:cubicBezTo>
                <a:cubicBezTo>
                  <a:pt x="4712" y="7220"/>
                  <a:pt x="4807" y="7113"/>
                  <a:pt x="4909" y="7005"/>
                </a:cubicBezTo>
                <a:lnTo>
                  <a:pt x="4909" y="3927"/>
                </a:lnTo>
                <a:cubicBezTo>
                  <a:pt x="4909" y="3386"/>
                  <a:pt x="5349" y="2945"/>
                  <a:pt x="5891" y="2945"/>
                </a:cubicBezTo>
                <a:lnTo>
                  <a:pt x="7855" y="2945"/>
                </a:lnTo>
                <a:cubicBezTo>
                  <a:pt x="9818" y="2945"/>
                  <a:pt x="9818" y="982"/>
                  <a:pt x="11291" y="982"/>
                </a:cubicBezTo>
                <a:lnTo>
                  <a:pt x="12764" y="982"/>
                </a:lnTo>
                <a:lnTo>
                  <a:pt x="14236" y="982"/>
                </a:lnTo>
                <a:cubicBezTo>
                  <a:pt x="15709" y="982"/>
                  <a:pt x="15709" y="2945"/>
                  <a:pt x="17673" y="2945"/>
                </a:cubicBezTo>
                <a:lnTo>
                  <a:pt x="19636" y="2945"/>
                </a:lnTo>
                <a:cubicBezTo>
                  <a:pt x="20178" y="2945"/>
                  <a:pt x="20618" y="3386"/>
                  <a:pt x="20618" y="3927"/>
                </a:cubicBezTo>
                <a:lnTo>
                  <a:pt x="20618" y="12764"/>
                </a:lnTo>
                <a:cubicBezTo>
                  <a:pt x="20618" y="13306"/>
                  <a:pt x="20178" y="13745"/>
                  <a:pt x="19636" y="13745"/>
                </a:cubicBezTo>
                <a:lnTo>
                  <a:pt x="18655" y="13745"/>
                </a:lnTo>
                <a:lnTo>
                  <a:pt x="18655" y="14727"/>
                </a:lnTo>
                <a:lnTo>
                  <a:pt x="19636" y="14727"/>
                </a:lnTo>
                <a:cubicBezTo>
                  <a:pt x="20721" y="14727"/>
                  <a:pt x="21600" y="13849"/>
                  <a:pt x="21600" y="12764"/>
                </a:cubicBezTo>
                <a:lnTo>
                  <a:pt x="21600" y="3927"/>
                </a:lnTo>
                <a:cubicBezTo>
                  <a:pt x="21600" y="2843"/>
                  <a:pt x="20721" y="1964"/>
                  <a:pt x="19636" y="1964"/>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9636" y="4909"/>
                </a:moveTo>
                <a:cubicBezTo>
                  <a:pt x="19636" y="4367"/>
                  <a:pt x="19197" y="3927"/>
                  <a:pt x="18655" y="3927"/>
                </a:cubicBezTo>
                <a:cubicBezTo>
                  <a:pt x="18113" y="3927"/>
                  <a:pt x="17673" y="4367"/>
                  <a:pt x="17673" y="4909"/>
                </a:cubicBezTo>
                <a:cubicBezTo>
                  <a:pt x="17673" y="5451"/>
                  <a:pt x="18113" y="5891"/>
                  <a:pt x="18655" y="5891"/>
                </a:cubicBezTo>
                <a:cubicBezTo>
                  <a:pt x="19197" y="5891"/>
                  <a:pt x="19636" y="5451"/>
                  <a:pt x="19636" y="4909"/>
                </a:cubicBezTo>
                <a:moveTo>
                  <a:pt x="19145" y="7364"/>
                </a:moveTo>
                <a:cubicBezTo>
                  <a:pt x="19145" y="7093"/>
                  <a:pt x="18925" y="6873"/>
                  <a:pt x="18655" y="6873"/>
                </a:cubicBezTo>
                <a:cubicBezTo>
                  <a:pt x="18384" y="6873"/>
                  <a:pt x="18164" y="7093"/>
                  <a:pt x="18164" y="7364"/>
                </a:cubicBezTo>
                <a:cubicBezTo>
                  <a:pt x="18164" y="7635"/>
                  <a:pt x="18384" y="7855"/>
                  <a:pt x="18655" y="7855"/>
                </a:cubicBezTo>
                <a:cubicBezTo>
                  <a:pt x="18925" y="7855"/>
                  <a:pt x="19145" y="7635"/>
                  <a:pt x="19145" y="7364"/>
                </a:cubicBezTo>
                <a:moveTo>
                  <a:pt x="8836" y="15709"/>
                </a:moveTo>
                <a:cubicBezTo>
                  <a:pt x="8294" y="15709"/>
                  <a:pt x="7855" y="15269"/>
                  <a:pt x="7855" y="14727"/>
                </a:cubicBezTo>
                <a:cubicBezTo>
                  <a:pt x="7855" y="14186"/>
                  <a:pt x="8294"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moveTo>
                  <a:pt x="14727" y="10800"/>
                </a:moveTo>
                <a:cubicBezTo>
                  <a:pt x="14185" y="10800"/>
                  <a:pt x="13745" y="11240"/>
                  <a:pt x="13745" y="11782"/>
                </a:cubicBezTo>
                <a:cubicBezTo>
                  <a:pt x="13745" y="12325"/>
                  <a:pt x="14185" y="12764"/>
                  <a:pt x="14727" y="12764"/>
                </a:cubicBezTo>
                <a:cubicBezTo>
                  <a:pt x="15269" y="12764"/>
                  <a:pt x="15709" y="12325"/>
                  <a:pt x="15709" y="11782"/>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7"/>
                  <a:pt x="6668" y="18655"/>
                  <a:pt x="8836" y="18655"/>
                </a:cubicBezTo>
                <a:cubicBezTo>
                  <a:pt x="11005" y="18655"/>
                  <a:pt x="12764" y="16897"/>
                  <a:pt x="12764" y="14727"/>
                </a:cubicBezTo>
                <a:cubicBezTo>
                  <a:pt x="12764" y="12558"/>
                  <a:pt x="11005" y="10800"/>
                  <a:pt x="8836" y="10800"/>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solidFill>
                <a:schemeClr val="bg1"/>
              </a:solidFill>
              <a:latin typeface="Times New Roman" pitchFamily="18" charset="0"/>
              <a:ea typeface="Arial"/>
              <a:cs typeface="Times New Roman" pitchFamily="18" charset="0"/>
            </a:endParaRPr>
          </a:p>
        </p:txBody>
      </p:sp>
      <p:sp>
        <p:nvSpPr>
          <p:cNvPr id="24" name="Shape 2532"/>
          <p:cNvSpPr/>
          <p:nvPr/>
        </p:nvSpPr>
        <p:spPr>
          <a:xfrm>
            <a:off x="7424463" y="7230613"/>
            <a:ext cx="700493" cy="700441"/>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solidFill>
                <a:schemeClr val="bg1"/>
              </a:solidFill>
              <a:latin typeface="Times New Roman" pitchFamily="18" charset="0"/>
              <a:ea typeface="Arial"/>
              <a:cs typeface="Times New Roman" pitchFamily="18" charset="0"/>
            </a:endParaRPr>
          </a:p>
        </p:txBody>
      </p:sp>
      <p:sp>
        <p:nvSpPr>
          <p:cNvPr id="25" name="Shape 2628"/>
          <p:cNvSpPr/>
          <p:nvPr/>
        </p:nvSpPr>
        <p:spPr>
          <a:xfrm>
            <a:off x="11884893" y="7357966"/>
            <a:ext cx="700493" cy="573088"/>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solidFill>
                <a:schemeClr val="bg1"/>
              </a:solidFill>
              <a:latin typeface="Times New Roman" pitchFamily="18" charset="0"/>
              <a:ea typeface="Arial"/>
              <a:cs typeface="Times New Roman" pitchFamily="18" charset="0"/>
            </a:endParaRPr>
          </a:p>
        </p:txBody>
      </p:sp>
      <p:sp>
        <p:nvSpPr>
          <p:cNvPr id="26" name="Shape 2630"/>
          <p:cNvSpPr/>
          <p:nvPr/>
        </p:nvSpPr>
        <p:spPr>
          <a:xfrm>
            <a:off x="11884893" y="2852593"/>
            <a:ext cx="700059" cy="700475"/>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53585F"/>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solidFill>
                <a:schemeClr val="bg1"/>
              </a:solidFill>
              <a:latin typeface="Times New Roman" pitchFamily="18" charset="0"/>
              <a:ea typeface="Arial"/>
              <a:cs typeface="Times New Roman" pitchFamily="18" charset="0"/>
            </a:endParaRPr>
          </a:p>
        </p:txBody>
      </p:sp>
      <p:sp>
        <p:nvSpPr>
          <p:cNvPr id="28" name="Rectangle 27"/>
          <p:cNvSpPr/>
          <p:nvPr/>
        </p:nvSpPr>
        <p:spPr>
          <a:xfrm>
            <a:off x="14544736" y="2192490"/>
            <a:ext cx="3710014" cy="3323987"/>
          </a:xfrm>
          <a:prstGeom prst="rect">
            <a:avLst/>
          </a:prstGeom>
        </p:spPr>
        <p:txBody>
          <a:bodyPr wrap="square">
            <a:spAutoFit/>
          </a:bodyPr>
          <a:lstStyle/>
          <a:p>
            <a:r>
              <a:rPr lang="vi-VN" sz="3000" dirty="0">
                <a:solidFill>
                  <a:schemeClr val="bg1"/>
                </a:solidFill>
                <a:latin typeface="Times New Roman" pitchFamily="18" charset="0"/>
                <a:cs typeface="Times New Roman" pitchFamily="18" charset="0"/>
              </a:rPr>
              <a:t>Sử dụng một lớp, nhưng lớp này được tạo ra với mục đích sử dụng chung, nên không phù hợp cho việc tạo một giao diện đặc thù.</a:t>
            </a:r>
          </a:p>
        </p:txBody>
      </p:sp>
      <p:sp>
        <p:nvSpPr>
          <p:cNvPr id="29" name="Rectangle 28"/>
          <p:cNvSpPr/>
          <p:nvPr/>
        </p:nvSpPr>
        <p:spPr>
          <a:xfrm>
            <a:off x="14544736" y="5891510"/>
            <a:ext cx="3710014" cy="1477328"/>
          </a:xfrm>
          <a:prstGeom prst="rect">
            <a:avLst/>
          </a:prstGeom>
        </p:spPr>
        <p:txBody>
          <a:bodyPr wrap="square">
            <a:spAutoFit/>
          </a:bodyPr>
          <a:lstStyle/>
          <a:p>
            <a:r>
              <a:rPr lang="vi-VN" sz="3000" dirty="0">
                <a:solidFill>
                  <a:schemeClr val="bg1"/>
                </a:solidFill>
                <a:latin typeface="Times New Roman" pitchFamily="18" charset="0"/>
                <a:cs typeface="Times New Roman" pitchFamily="18" charset="0"/>
              </a:rPr>
              <a:t>Có sự chuyển đổi giao diện từ nhiều nguồn khác nhau.</a:t>
            </a:r>
          </a:p>
        </p:txBody>
      </p:sp>
      <p:sp>
        <p:nvSpPr>
          <p:cNvPr id="30" name="Rectangle 29"/>
          <p:cNvSpPr/>
          <p:nvPr/>
        </p:nvSpPr>
        <p:spPr>
          <a:xfrm>
            <a:off x="1859744" y="2188190"/>
            <a:ext cx="3710014" cy="3924151"/>
          </a:xfrm>
          <a:prstGeom prst="rect">
            <a:avLst/>
          </a:prstGeom>
        </p:spPr>
        <p:txBody>
          <a:bodyPr wrap="square">
            <a:spAutoFit/>
          </a:bodyPr>
          <a:lstStyle/>
          <a:p>
            <a:r>
              <a:rPr lang="vi-VN" sz="3000" dirty="0">
                <a:solidFill>
                  <a:schemeClr val="bg1"/>
                </a:solidFill>
                <a:latin typeface="Times New Roman" pitchFamily="18" charset="0"/>
                <a:cs typeface="Times New Roman" pitchFamily="18" charset="0"/>
              </a:rPr>
              <a:t>Sử dụng một lớp đã tồn tại trước đó nhưng giao diện sử dụng không phù hợp như mong muốn, ta lại không có mã nguồn để sửa đổi giao diện đó.</a:t>
            </a:r>
          </a:p>
          <a:p>
            <a:pPr algn="r">
              <a:lnSpc>
                <a:spcPct val="130000"/>
              </a:lnSpc>
            </a:pPr>
            <a:r>
              <a:rPr lang="en-US" sz="3000" dirty="0">
                <a:solidFill>
                  <a:schemeClr val="bg1"/>
                </a:solidFill>
                <a:latin typeface="Times New Roman" pitchFamily="18" charset="0"/>
                <a:ea typeface="Roboto Condensed Light" panose="02000000000000000000" pitchFamily="2" charset="0"/>
                <a:cs typeface="Times New Roman" pitchFamily="18" charset="0"/>
              </a:rPr>
              <a:t>. </a:t>
            </a:r>
          </a:p>
        </p:txBody>
      </p:sp>
      <p:sp>
        <p:nvSpPr>
          <p:cNvPr id="31" name="Rectangle 30"/>
          <p:cNvSpPr/>
          <p:nvPr/>
        </p:nvSpPr>
        <p:spPr>
          <a:xfrm>
            <a:off x="1859744" y="5891510"/>
            <a:ext cx="3710014" cy="3462486"/>
          </a:xfrm>
          <a:prstGeom prst="rect">
            <a:avLst/>
          </a:prstGeom>
        </p:spPr>
        <p:txBody>
          <a:bodyPr wrap="square">
            <a:spAutoFit/>
          </a:bodyPr>
          <a:lstStyle/>
          <a:p>
            <a:r>
              <a:rPr lang="vi-VN" sz="3000" dirty="0">
                <a:solidFill>
                  <a:schemeClr val="bg1"/>
                </a:solidFill>
                <a:latin typeface="Times New Roman" pitchFamily="18" charset="0"/>
                <a:cs typeface="Times New Roman" pitchFamily="18" charset="0"/>
              </a:rPr>
              <a:t>Tiếp hợp nhiều đối tượng cùng một lúc, nhưng giao diện mong muốn không phải là interface mà là một lớp trừu tượng.</a:t>
            </a:r>
          </a:p>
          <a:p>
            <a:pPr algn="r">
              <a:lnSpc>
                <a:spcPct val="130000"/>
              </a:lnSpc>
            </a:pPr>
            <a:r>
              <a:rPr lang="en-US" sz="3000" dirty="0">
                <a:solidFill>
                  <a:schemeClr val="bg1"/>
                </a:solidFill>
                <a:latin typeface="Times New Roman" pitchFamily="18" charset="0"/>
                <a:ea typeface="Roboto Condensed Light" panose="02000000000000000000" pitchFamily="2" charset="0"/>
                <a:cs typeface="Times New Roman" pitchFamily="18" charset="0"/>
              </a:rPr>
              <a:t>. </a:t>
            </a:r>
          </a:p>
        </p:txBody>
      </p:sp>
      <p:sp>
        <p:nvSpPr>
          <p:cNvPr id="2" name="Footer Placeholder 1"/>
          <p:cNvSpPr>
            <a:spLocks noGrp="1"/>
          </p:cNvSpPr>
          <p:nvPr>
            <p:ph type="ftr" sz="quarter" idx="11"/>
          </p:nvPr>
        </p:nvSpPr>
        <p:spPr>
          <a:xfrm>
            <a:off x="3073400" y="544413"/>
            <a:ext cx="13487400" cy="584200"/>
          </a:xfrm>
        </p:spPr>
        <p:txBody>
          <a:bodyPr/>
          <a:lstStyle/>
          <a:p>
            <a:r>
              <a:rPr lang="en-US" sz="7200" dirty="0" err="1">
                <a:solidFill>
                  <a:schemeClr val="accent5"/>
                </a:solidFill>
                <a:latin typeface="Times New Roman" pitchFamily="18" charset="0"/>
                <a:cs typeface="Times New Roman" pitchFamily="18" charset="0"/>
              </a:rPr>
              <a:t>Khi</a:t>
            </a:r>
            <a:r>
              <a:rPr lang="en-US" sz="7200" dirty="0">
                <a:solidFill>
                  <a:schemeClr val="accent5"/>
                </a:solidFill>
                <a:latin typeface="Times New Roman" pitchFamily="18" charset="0"/>
                <a:cs typeface="Times New Roman" pitchFamily="18" charset="0"/>
              </a:rPr>
              <a:t> </a:t>
            </a:r>
            <a:r>
              <a:rPr lang="en-US" sz="7200" dirty="0" err="1">
                <a:solidFill>
                  <a:schemeClr val="accent5"/>
                </a:solidFill>
                <a:latin typeface="Times New Roman" pitchFamily="18" charset="0"/>
                <a:cs typeface="Times New Roman" pitchFamily="18" charset="0"/>
              </a:rPr>
              <a:t>nào</a:t>
            </a:r>
            <a:r>
              <a:rPr lang="en-US" sz="7200" dirty="0">
                <a:solidFill>
                  <a:schemeClr val="accent5"/>
                </a:solidFill>
                <a:latin typeface="Times New Roman" pitchFamily="18" charset="0"/>
                <a:cs typeface="Times New Roman" pitchFamily="18" charset="0"/>
              </a:rPr>
              <a:t> </a:t>
            </a:r>
            <a:r>
              <a:rPr lang="en-US" sz="7200" dirty="0" err="1">
                <a:solidFill>
                  <a:schemeClr val="accent5"/>
                </a:solidFill>
                <a:latin typeface="Times New Roman" pitchFamily="18" charset="0"/>
                <a:cs typeface="Times New Roman" pitchFamily="18" charset="0"/>
              </a:rPr>
              <a:t>sử</a:t>
            </a:r>
            <a:r>
              <a:rPr lang="en-US" sz="7200" dirty="0">
                <a:solidFill>
                  <a:schemeClr val="accent5"/>
                </a:solidFill>
                <a:latin typeface="Times New Roman" pitchFamily="18" charset="0"/>
                <a:cs typeface="Times New Roman" pitchFamily="18" charset="0"/>
              </a:rPr>
              <a:t> </a:t>
            </a:r>
            <a:r>
              <a:rPr lang="en-US" sz="7200" dirty="0" err="1">
                <a:solidFill>
                  <a:schemeClr val="accent5"/>
                </a:solidFill>
                <a:latin typeface="Times New Roman" pitchFamily="18" charset="0"/>
                <a:cs typeface="Times New Roman" pitchFamily="18" charset="0"/>
              </a:rPr>
              <a:t>dụng</a:t>
            </a:r>
            <a:r>
              <a:rPr lang="en-US" sz="7200" dirty="0">
                <a:solidFill>
                  <a:schemeClr val="accent5"/>
                </a:solidFill>
                <a:latin typeface="Times New Roman" pitchFamily="18" charset="0"/>
                <a:cs typeface="Times New Roman" pitchFamily="18" charset="0"/>
              </a:rPr>
              <a:t> </a:t>
            </a:r>
            <a:r>
              <a:rPr lang="en-US" sz="7200" dirty="0" err="1">
                <a:solidFill>
                  <a:schemeClr val="accent5"/>
                </a:solidFill>
                <a:latin typeface="Times New Roman" pitchFamily="18" charset="0"/>
                <a:cs typeface="Times New Roman" pitchFamily="18" charset="0"/>
              </a:rPr>
              <a:t>Adpater</a:t>
            </a:r>
            <a:r>
              <a:rPr lang="en-US" sz="7200" dirty="0">
                <a:solidFill>
                  <a:schemeClr val="accent5"/>
                </a:solidFill>
                <a:latin typeface="Times New Roman" pitchFamily="18" charset="0"/>
                <a:cs typeface="Times New Roman" pitchFamily="18" charset="0"/>
              </a:rPr>
              <a:t> Pattern</a:t>
            </a:r>
          </a:p>
        </p:txBody>
      </p:sp>
      <p:sp>
        <p:nvSpPr>
          <p:cNvPr id="3" name="Slide Number Placeholder 2"/>
          <p:cNvSpPr>
            <a:spLocks noGrp="1"/>
          </p:cNvSpPr>
          <p:nvPr>
            <p:ph type="sldNum" sz="quarter" idx="12"/>
          </p:nvPr>
        </p:nvSpPr>
        <p:spPr/>
        <p:txBody>
          <a:bodyPr/>
          <a:lstStyle/>
          <a:p>
            <a:fld id="{72C24A95-05C1-4CD5-A1C1-BD3EB71AABA9}" type="slidenum">
              <a:rPr lang="en-US" sz="3200" smtClean="0">
                <a:solidFill>
                  <a:schemeClr val="bg1"/>
                </a:solidFill>
                <a:latin typeface="Times New Roman" pitchFamily="18" charset="0"/>
                <a:cs typeface="Times New Roman" pitchFamily="18" charset="0"/>
              </a:rPr>
              <a:t>10</a:t>
            </a:fld>
            <a:endParaRPr lang="en-US" sz="32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00137741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360"/>
                                              </p:val>
                                            </p:tav>
                                            <p:tav tm="100000">
                                              <p:val>
                                                <p:fltVal val="0"/>
                                              </p:val>
                                            </p:tav>
                                          </p:tavLst>
                                        </p:anim>
                                        <p:animEffect transition="in" filter="fade">
                                          <p:cBhvr>
                                            <p:cTn id="10" dur="500"/>
                                            <p:tgtEl>
                                              <p:spTgt spid="15"/>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 calcmode="lin" valueType="num">
                                          <p:cBhvr>
                                            <p:cTn id="15" dur="500" fill="hold"/>
                                            <p:tgtEl>
                                              <p:spTgt spid="16"/>
                                            </p:tgtEl>
                                            <p:attrNameLst>
                                              <p:attrName>style.rotation</p:attrName>
                                            </p:attrNameLst>
                                          </p:cBhvr>
                                          <p:tavLst>
                                            <p:tav tm="0">
                                              <p:val>
                                                <p:fltVal val="360"/>
                                              </p:val>
                                            </p:tav>
                                            <p:tav tm="100000">
                                              <p:val>
                                                <p:fltVal val="0"/>
                                              </p:val>
                                            </p:tav>
                                          </p:tavLst>
                                        </p:anim>
                                        <p:animEffect transition="in" filter="fade">
                                          <p:cBhvr>
                                            <p:cTn id="16" dur="500"/>
                                            <p:tgtEl>
                                              <p:spTgt spid="16"/>
                                            </p:tgtEl>
                                          </p:cBhvr>
                                        </p:animEffect>
                                      </p:childTnLst>
                                    </p:cTn>
                                  </p:par>
                                  <p:par>
                                    <p:cTn id="17" presetID="49" presetClass="entr" presetSubtype="0" decel="100000" fill="hold" grpId="0" nodeType="withEffect">
                                      <p:stCondLst>
                                        <p:cond delay="40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 calcmode="lin" valueType="num">
                                          <p:cBhvr>
                                            <p:cTn id="21" dur="500" fill="hold"/>
                                            <p:tgtEl>
                                              <p:spTgt spid="18"/>
                                            </p:tgtEl>
                                            <p:attrNameLst>
                                              <p:attrName>style.rotation</p:attrName>
                                            </p:attrNameLst>
                                          </p:cBhvr>
                                          <p:tavLst>
                                            <p:tav tm="0">
                                              <p:val>
                                                <p:fltVal val="360"/>
                                              </p:val>
                                            </p:tav>
                                            <p:tav tm="100000">
                                              <p:val>
                                                <p:fltVal val="0"/>
                                              </p:val>
                                            </p:tav>
                                          </p:tavLst>
                                        </p:anim>
                                        <p:animEffect transition="in" filter="fade">
                                          <p:cBhvr>
                                            <p:cTn id="22" dur="500"/>
                                            <p:tgtEl>
                                              <p:spTgt spid="18"/>
                                            </p:tgtEl>
                                          </p:cBhvr>
                                        </p:animEffect>
                                      </p:childTnLst>
                                    </p:cTn>
                                  </p:par>
                                  <p:par>
                                    <p:cTn id="23" presetID="49" presetClass="entr" presetSubtype="0" decel="100000" fill="hold" grpId="0" nodeType="withEffect">
                                      <p:stCondLst>
                                        <p:cond delay="70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 calcmode="lin" valueType="num">
                                          <p:cBhvr>
                                            <p:cTn id="27" dur="500" fill="hold"/>
                                            <p:tgtEl>
                                              <p:spTgt spid="17"/>
                                            </p:tgtEl>
                                            <p:attrNameLst>
                                              <p:attrName>style.rotation</p:attrName>
                                            </p:attrNameLst>
                                          </p:cBhvr>
                                          <p:tavLst>
                                            <p:tav tm="0">
                                              <p:val>
                                                <p:fltVal val="360"/>
                                              </p:val>
                                            </p:tav>
                                            <p:tav tm="100000">
                                              <p:val>
                                                <p:fltVal val="0"/>
                                              </p:val>
                                            </p:tav>
                                          </p:tavLst>
                                        </p:anim>
                                        <p:animEffect transition="in" filter="fade">
                                          <p:cBhvr>
                                            <p:cTn id="28" dur="500"/>
                                            <p:tgtEl>
                                              <p:spTgt spid="17"/>
                                            </p:tgtEl>
                                          </p:cBhvr>
                                        </p:animEffect>
                                      </p:childTnLst>
                                    </p:cTn>
                                  </p:par>
                                  <p:par>
                                    <p:cTn id="29" presetID="2" presetClass="entr" presetSubtype="3" fill="hold" grpId="0" nodeType="withEffect" p14:presetBounceEnd="60000">
                                      <p:stCondLst>
                                        <p:cond delay="1000"/>
                                      </p:stCondLst>
                                      <p:childTnLst>
                                        <p:set>
                                          <p:cBhvr>
                                            <p:cTn id="30" dur="1" fill="hold">
                                              <p:stCondLst>
                                                <p:cond delay="0"/>
                                              </p:stCondLst>
                                            </p:cTn>
                                            <p:tgtEl>
                                              <p:spTgt spid="10"/>
                                            </p:tgtEl>
                                            <p:attrNameLst>
                                              <p:attrName>style.visibility</p:attrName>
                                            </p:attrNameLst>
                                          </p:cBhvr>
                                          <p:to>
                                            <p:strVal val="visible"/>
                                          </p:to>
                                        </p:set>
                                        <p:anim calcmode="lin" valueType="num" p14:bounceEnd="60000">
                                          <p:cBhvr additive="base">
                                            <p:cTn id="31" dur="1000" fill="hold"/>
                                            <p:tgtEl>
                                              <p:spTgt spid="10"/>
                                            </p:tgtEl>
                                            <p:attrNameLst>
                                              <p:attrName>ppt_x</p:attrName>
                                            </p:attrNameLst>
                                          </p:cBhvr>
                                          <p:tavLst>
                                            <p:tav tm="0">
                                              <p:val>
                                                <p:strVal val="1+#ppt_w/2"/>
                                              </p:val>
                                            </p:tav>
                                            <p:tav tm="100000">
                                              <p:val>
                                                <p:strVal val="#ppt_x"/>
                                              </p:val>
                                            </p:tav>
                                          </p:tavLst>
                                        </p:anim>
                                        <p:anim calcmode="lin" valueType="num" p14:bounceEnd="60000">
                                          <p:cBhvr additive="base">
                                            <p:cTn id="32" dur="10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14:presetBounceEnd="60000">
                                      <p:stCondLst>
                                        <p:cond delay="1400"/>
                                      </p:stCondLst>
                                      <p:childTnLst>
                                        <p:set>
                                          <p:cBhvr>
                                            <p:cTn id="34" dur="1" fill="hold">
                                              <p:stCondLst>
                                                <p:cond delay="0"/>
                                              </p:stCondLst>
                                            </p:cTn>
                                            <p:tgtEl>
                                              <p:spTgt spid="8"/>
                                            </p:tgtEl>
                                            <p:attrNameLst>
                                              <p:attrName>style.visibility</p:attrName>
                                            </p:attrNameLst>
                                          </p:cBhvr>
                                          <p:to>
                                            <p:strVal val="visible"/>
                                          </p:to>
                                        </p:set>
                                        <p:anim calcmode="lin" valueType="num" p14:bounceEnd="60000">
                                          <p:cBhvr additive="base">
                                            <p:cTn id="35" dur="1000" fill="hold"/>
                                            <p:tgtEl>
                                              <p:spTgt spid="8"/>
                                            </p:tgtEl>
                                            <p:attrNameLst>
                                              <p:attrName>ppt_x</p:attrName>
                                            </p:attrNameLst>
                                          </p:cBhvr>
                                          <p:tavLst>
                                            <p:tav tm="0">
                                              <p:val>
                                                <p:strVal val="0-#ppt_w/2"/>
                                              </p:val>
                                            </p:tav>
                                            <p:tav tm="100000">
                                              <p:val>
                                                <p:strVal val="#ppt_x"/>
                                              </p:val>
                                            </p:tav>
                                          </p:tavLst>
                                        </p:anim>
                                        <p:anim calcmode="lin" valueType="num" p14:bounceEnd="60000">
                                          <p:cBhvr additive="base">
                                            <p:cTn id="36" dur="1000" fill="hold"/>
                                            <p:tgtEl>
                                              <p:spTgt spid="8"/>
                                            </p:tgtEl>
                                            <p:attrNameLst>
                                              <p:attrName>ppt_y</p:attrName>
                                            </p:attrNameLst>
                                          </p:cBhvr>
                                          <p:tavLst>
                                            <p:tav tm="0">
                                              <p:val>
                                                <p:strVal val="0-#ppt_h/2"/>
                                              </p:val>
                                            </p:tav>
                                            <p:tav tm="100000">
                                              <p:val>
                                                <p:strVal val="#ppt_y"/>
                                              </p:val>
                                            </p:tav>
                                          </p:tavLst>
                                        </p:anim>
                                      </p:childTnLst>
                                    </p:cTn>
                                  </p:par>
                                  <p:par>
                                    <p:cTn id="37" presetID="2" presetClass="entr" presetSubtype="6" fill="hold" grpId="0" nodeType="withEffect" p14:presetBounceEnd="60000">
                                      <p:stCondLst>
                                        <p:cond delay="1700"/>
                                      </p:stCondLst>
                                      <p:childTnLst>
                                        <p:set>
                                          <p:cBhvr>
                                            <p:cTn id="38" dur="1" fill="hold">
                                              <p:stCondLst>
                                                <p:cond delay="0"/>
                                              </p:stCondLst>
                                            </p:cTn>
                                            <p:tgtEl>
                                              <p:spTgt spid="12"/>
                                            </p:tgtEl>
                                            <p:attrNameLst>
                                              <p:attrName>style.visibility</p:attrName>
                                            </p:attrNameLst>
                                          </p:cBhvr>
                                          <p:to>
                                            <p:strVal val="visible"/>
                                          </p:to>
                                        </p:set>
                                        <p:anim calcmode="lin" valueType="num" p14:bounceEnd="60000">
                                          <p:cBhvr additive="base">
                                            <p:cTn id="39" dur="1000" fill="hold"/>
                                            <p:tgtEl>
                                              <p:spTgt spid="12"/>
                                            </p:tgtEl>
                                            <p:attrNameLst>
                                              <p:attrName>ppt_x</p:attrName>
                                            </p:attrNameLst>
                                          </p:cBhvr>
                                          <p:tavLst>
                                            <p:tav tm="0">
                                              <p:val>
                                                <p:strVal val="1+#ppt_w/2"/>
                                              </p:val>
                                            </p:tav>
                                            <p:tav tm="100000">
                                              <p:val>
                                                <p:strVal val="#ppt_x"/>
                                              </p:val>
                                            </p:tav>
                                          </p:tavLst>
                                        </p:anim>
                                        <p:anim calcmode="lin" valueType="num" p14:bounceEnd="60000">
                                          <p:cBhvr additive="base">
                                            <p:cTn id="40" dur="10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14:presetBounceEnd="60000">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14:bounceEnd="60000">
                                          <p:cBhvr additive="base">
                                            <p:cTn id="43" dur="1000" fill="hold"/>
                                            <p:tgtEl>
                                              <p:spTgt spid="14"/>
                                            </p:tgtEl>
                                            <p:attrNameLst>
                                              <p:attrName>ppt_x</p:attrName>
                                            </p:attrNameLst>
                                          </p:cBhvr>
                                          <p:tavLst>
                                            <p:tav tm="0">
                                              <p:val>
                                                <p:strVal val="0-#ppt_w/2"/>
                                              </p:val>
                                            </p:tav>
                                            <p:tav tm="100000">
                                              <p:val>
                                                <p:strVal val="#ppt_x"/>
                                              </p:val>
                                            </p:tav>
                                          </p:tavLst>
                                        </p:anim>
                                        <p:anim calcmode="lin" valueType="num" p14:bounceEnd="60000">
                                          <p:cBhvr additive="base">
                                            <p:cTn id="44" dur="1000" fill="hold"/>
                                            <p:tgtEl>
                                              <p:spTgt spid="14"/>
                                            </p:tgtEl>
                                            <p:attrNameLst>
                                              <p:attrName>ppt_y</p:attrName>
                                            </p:attrNameLst>
                                          </p:cBhvr>
                                          <p:tavLst>
                                            <p:tav tm="0">
                                              <p:val>
                                                <p:strVal val="1+#ppt_h/2"/>
                                              </p:val>
                                            </p:tav>
                                            <p:tav tm="100000">
                                              <p:val>
                                                <p:strVal val="#ppt_y"/>
                                              </p:val>
                                            </p:tav>
                                          </p:tavLst>
                                        </p:anim>
                                      </p:childTnLst>
                                    </p:cTn>
                                  </p:par>
                                  <p:par>
                                    <p:cTn id="45" presetID="10" presetClass="entr" presetSubtype="0" fill="hold" grpId="0" nodeType="withEffect">
                                      <p:stCondLst>
                                        <p:cond delay="230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26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29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320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49" presetClass="entr" presetSubtype="0" decel="100000" fill="hold" grpId="0" nodeType="withEffect">
                                      <p:stCondLst>
                                        <p:cond delay="2400"/>
                                      </p:stCondLst>
                                      <p:childTnLst>
                                        <p:set>
                                          <p:cBhvr>
                                            <p:cTn id="58" dur="1" fill="hold">
                                              <p:stCondLst>
                                                <p:cond delay="0"/>
                                              </p:stCondLst>
                                            </p:cTn>
                                            <p:tgtEl>
                                              <p:spTgt spid="23"/>
                                            </p:tgtEl>
                                            <p:attrNameLst>
                                              <p:attrName>style.visibility</p:attrName>
                                            </p:attrNameLst>
                                          </p:cBhvr>
                                          <p:to>
                                            <p:strVal val="visible"/>
                                          </p:to>
                                        </p:set>
                                        <p:anim calcmode="lin" valueType="num">
                                          <p:cBhvr>
                                            <p:cTn id="59" dur="500" fill="hold"/>
                                            <p:tgtEl>
                                              <p:spTgt spid="23"/>
                                            </p:tgtEl>
                                            <p:attrNameLst>
                                              <p:attrName>ppt_w</p:attrName>
                                            </p:attrNameLst>
                                          </p:cBhvr>
                                          <p:tavLst>
                                            <p:tav tm="0">
                                              <p:val>
                                                <p:fltVal val="0"/>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anim calcmode="lin" valueType="num">
                                          <p:cBhvr>
                                            <p:cTn id="61" dur="500" fill="hold"/>
                                            <p:tgtEl>
                                              <p:spTgt spid="23"/>
                                            </p:tgtEl>
                                            <p:attrNameLst>
                                              <p:attrName>style.rotation</p:attrName>
                                            </p:attrNameLst>
                                          </p:cBhvr>
                                          <p:tavLst>
                                            <p:tav tm="0">
                                              <p:val>
                                                <p:fltVal val="360"/>
                                              </p:val>
                                            </p:tav>
                                            <p:tav tm="100000">
                                              <p:val>
                                                <p:fltVal val="0"/>
                                              </p:val>
                                            </p:tav>
                                          </p:tavLst>
                                        </p:anim>
                                        <p:animEffect transition="in" filter="fade">
                                          <p:cBhvr>
                                            <p:cTn id="62" dur="500"/>
                                            <p:tgtEl>
                                              <p:spTgt spid="23"/>
                                            </p:tgtEl>
                                          </p:cBhvr>
                                        </p:animEffect>
                                      </p:childTnLst>
                                    </p:cTn>
                                  </p:par>
                                  <p:par>
                                    <p:cTn id="63" presetID="49" presetClass="entr" presetSubtype="0" decel="100000" fill="hold" grpId="0" nodeType="withEffect">
                                      <p:stCondLst>
                                        <p:cond delay="2700"/>
                                      </p:stCondLst>
                                      <p:childTnLst>
                                        <p:set>
                                          <p:cBhvr>
                                            <p:cTn id="64" dur="1" fill="hold">
                                              <p:stCondLst>
                                                <p:cond delay="0"/>
                                              </p:stCondLst>
                                            </p:cTn>
                                            <p:tgtEl>
                                              <p:spTgt spid="26"/>
                                            </p:tgtEl>
                                            <p:attrNameLst>
                                              <p:attrName>style.visibility</p:attrName>
                                            </p:attrNameLst>
                                          </p:cBhvr>
                                          <p:to>
                                            <p:strVal val="visible"/>
                                          </p:to>
                                        </p:set>
                                        <p:anim calcmode="lin" valueType="num">
                                          <p:cBhvr>
                                            <p:cTn id="65" dur="500" fill="hold"/>
                                            <p:tgtEl>
                                              <p:spTgt spid="26"/>
                                            </p:tgtEl>
                                            <p:attrNameLst>
                                              <p:attrName>ppt_w</p:attrName>
                                            </p:attrNameLst>
                                          </p:cBhvr>
                                          <p:tavLst>
                                            <p:tav tm="0">
                                              <p:val>
                                                <p:fltVal val="0"/>
                                              </p:val>
                                            </p:tav>
                                            <p:tav tm="100000">
                                              <p:val>
                                                <p:strVal val="#ppt_w"/>
                                              </p:val>
                                            </p:tav>
                                          </p:tavLst>
                                        </p:anim>
                                        <p:anim calcmode="lin" valueType="num">
                                          <p:cBhvr>
                                            <p:cTn id="66" dur="500" fill="hold"/>
                                            <p:tgtEl>
                                              <p:spTgt spid="26"/>
                                            </p:tgtEl>
                                            <p:attrNameLst>
                                              <p:attrName>ppt_h</p:attrName>
                                            </p:attrNameLst>
                                          </p:cBhvr>
                                          <p:tavLst>
                                            <p:tav tm="0">
                                              <p:val>
                                                <p:fltVal val="0"/>
                                              </p:val>
                                            </p:tav>
                                            <p:tav tm="100000">
                                              <p:val>
                                                <p:strVal val="#ppt_h"/>
                                              </p:val>
                                            </p:tav>
                                          </p:tavLst>
                                        </p:anim>
                                        <p:anim calcmode="lin" valueType="num">
                                          <p:cBhvr>
                                            <p:cTn id="67" dur="500" fill="hold"/>
                                            <p:tgtEl>
                                              <p:spTgt spid="26"/>
                                            </p:tgtEl>
                                            <p:attrNameLst>
                                              <p:attrName>style.rotation</p:attrName>
                                            </p:attrNameLst>
                                          </p:cBhvr>
                                          <p:tavLst>
                                            <p:tav tm="0">
                                              <p:val>
                                                <p:fltVal val="360"/>
                                              </p:val>
                                            </p:tav>
                                            <p:tav tm="100000">
                                              <p:val>
                                                <p:fltVal val="0"/>
                                              </p:val>
                                            </p:tav>
                                          </p:tavLst>
                                        </p:anim>
                                        <p:animEffect transition="in" filter="fade">
                                          <p:cBhvr>
                                            <p:cTn id="68" dur="500"/>
                                            <p:tgtEl>
                                              <p:spTgt spid="26"/>
                                            </p:tgtEl>
                                          </p:cBhvr>
                                        </p:animEffect>
                                      </p:childTnLst>
                                    </p:cTn>
                                  </p:par>
                                  <p:par>
                                    <p:cTn id="69" presetID="49" presetClass="entr" presetSubtype="0" decel="100000" fill="hold" grpId="0" nodeType="withEffect">
                                      <p:stCondLst>
                                        <p:cond delay="3000"/>
                                      </p:stCondLst>
                                      <p:childTnLst>
                                        <p:set>
                                          <p:cBhvr>
                                            <p:cTn id="70" dur="1" fill="hold">
                                              <p:stCondLst>
                                                <p:cond delay="0"/>
                                              </p:stCondLst>
                                            </p:cTn>
                                            <p:tgtEl>
                                              <p:spTgt spid="25"/>
                                            </p:tgtEl>
                                            <p:attrNameLst>
                                              <p:attrName>style.visibility</p:attrName>
                                            </p:attrNameLst>
                                          </p:cBhvr>
                                          <p:to>
                                            <p:strVal val="visible"/>
                                          </p:to>
                                        </p:set>
                                        <p:anim calcmode="lin" valueType="num">
                                          <p:cBhvr>
                                            <p:cTn id="71" dur="500" fill="hold"/>
                                            <p:tgtEl>
                                              <p:spTgt spid="25"/>
                                            </p:tgtEl>
                                            <p:attrNameLst>
                                              <p:attrName>ppt_w</p:attrName>
                                            </p:attrNameLst>
                                          </p:cBhvr>
                                          <p:tavLst>
                                            <p:tav tm="0">
                                              <p:val>
                                                <p:fltVal val="0"/>
                                              </p:val>
                                            </p:tav>
                                            <p:tav tm="100000">
                                              <p:val>
                                                <p:strVal val="#ppt_w"/>
                                              </p:val>
                                            </p:tav>
                                          </p:tavLst>
                                        </p:anim>
                                        <p:anim calcmode="lin" valueType="num">
                                          <p:cBhvr>
                                            <p:cTn id="72" dur="500" fill="hold"/>
                                            <p:tgtEl>
                                              <p:spTgt spid="25"/>
                                            </p:tgtEl>
                                            <p:attrNameLst>
                                              <p:attrName>ppt_h</p:attrName>
                                            </p:attrNameLst>
                                          </p:cBhvr>
                                          <p:tavLst>
                                            <p:tav tm="0">
                                              <p:val>
                                                <p:fltVal val="0"/>
                                              </p:val>
                                            </p:tav>
                                            <p:tav tm="100000">
                                              <p:val>
                                                <p:strVal val="#ppt_h"/>
                                              </p:val>
                                            </p:tav>
                                          </p:tavLst>
                                        </p:anim>
                                        <p:anim calcmode="lin" valueType="num">
                                          <p:cBhvr>
                                            <p:cTn id="73" dur="500" fill="hold"/>
                                            <p:tgtEl>
                                              <p:spTgt spid="25"/>
                                            </p:tgtEl>
                                            <p:attrNameLst>
                                              <p:attrName>style.rotation</p:attrName>
                                            </p:attrNameLst>
                                          </p:cBhvr>
                                          <p:tavLst>
                                            <p:tav tm="0">
                                              <p:val>
                                                <p:fltVal val="360"/>
                                              </p:val>
                                            </p:tav>
                                            <p:tav tm="100000">
                                              <p:val>
                                                <p:fltVal val="0"/>
                                              </p:val>
                                            </p:tav>
                                          </p:tavLst>
                                        </p:anim>
                                        <p:animEffect transition="in" filter="fade">
                                          <p:cBhvr>
                                            <p:cTn id="74" dur="500"/>
                                            <p:tgtEl>
                                              <p:spTgt spid="25"/>
                                            </p:tgtEl>
                                          </p:cBhvr>
                                        </p:animEffect>
                                      </p:childTnLst>
                                    </p:cTn>
                                  </p:par>
                                  <p:par>
                                    <p:cTn id="75" presetID="49" presetClass="entr" presetSubtype="0" decel="100000" fill="hold" grpId="0" nodeType="withEffect">
                                      <p:stCondLst>
                                        <p:cond delay="3400"/>
                                      </p:stCondLst>
                                      <p:childTnLst>
                                        <p:set>
                                          <p:cBhvr>
                                            <p:cTn id="76" dur="1" fill="hold">
                                              <p:stCondLst>
                                                <p:cond delay="0"/>
                                              </p:stCondLst>
                                            </p:cTn>
                                            <p:tgtEl>
                                              <p:spTgt spid="24"/>
                                            </p:tgtEl>
                                            <p:attrNameLst>
                                              <p:attrName>style.visibility</p:attrName>
                                            </p:attrNameLst>
                                          </p:cBhvr>
                                          <p:to>
                                            <p:strVal val="visible"/>
                                          </p:to>
                                        </p:set>
                                        <p:anim calcmode="lin" valueType="num">
                                          <p:cBhvr>
                                            <p:cTn id="77" dur="500" fill="hold"/>
                                            <p:tgtEl>
                                              <p:spTgt spid="24"/>
                                            </p:tgtEl>
                                            <p:attrNameLst>
                                              <p:attrName>ppt_w</p:attrName>
                                            </p:attrNameLst>
                                          </p:cBhvr>
                                          <p:tavLst>
                                            <p:tav tm="0">
                                              <p:val>
                                                <p:fltVal val="0"/>
                                              </p:val>
                                            </p:tav>
                                            <p:tav tm="100000">
                                              <p:val>
                                                <p:strVal val="#ppt_w"/>
                                              </p:val>
                                            </p:tav>
                                          </p:tavLst>
                                        </p:anim>
                                        <p:anim calcmode="lin" valueType="num">
                                          <p:cBhvr>
                                            <p:cTn id="78" dur="500" fill="hold"/>
                                            <p:tgtEl>
                                              <p:spTgt spid="24"/>
                                            </p:tgtEl>
                                            <p:attrNameLst>
                                              <p:attrName>ppt_h</p:attrName>
                                            </p:attrNameLst>
                                          </p:cBhvr>
                                          <p:tavLst>
                                            <p:tav tm="0">
                                              <p:val>
                                                <p:fltVal val="0"/>
                                              </p:val>
                                            </p:tav>
                                            <p:tav tm="100000">
                                              <p:val>
                                                <p:strVal val="#ppt_h"/>
                                              </p:val>
                                            </p:tav>
                                          </p:tavLst>
                                        </p:anim>
                                        <p:anim calcmode="lin" valueType="num">
                                          <p:cBhvr>
                                            <p:cTn id="79" dur="500" fill="hold"/>
                                            <p:tgtEl>
                                              <p:spTgt spid="24"/>
                                            </p:tgtEl>
                                            <p:attrNameLst>
                                              <p:attrName>style.rotation</p:attrName>
                                            </p:attrNameLst>
                                          </p:cBhvr>
                                          <p:tavLst>
                                            <p:tav tm="0">
                                              <p:val>
                                                <p:fltVal val="360"/>
                                              </p:val>
                                            </p:tav>
                                            <p:tav tm="100000">
                                              <p:val>
                                                <p:fltVal val="0"/>
                                              </p:val>
                                            </p:tav>
                                          </p:tavLst>
                                        </p:anim>
                                        <p:animEffect transition="in" filter="fade">
                                          <p:cBhvr>
                                            <p:cTn id="80" dur="500"/>
                                            <p:tgtEl>
                                              <p:spTgt spid="24"/>
                                            </p:tgtEl>
                                          </p:cBhvr>
                                        </p:animEffect>
                                      </p:childTnLst>
                                    </p:cTn>
                                  </p:par>
                                  <p:par>
                                    <p:cTn id="81" presetID="12" presetClass="entr" presetSubtype="8" fill="hold" grpId="0" nodeType="withEffect">
                                      <p:stCondLst>
                                        <p:cond delay="2500"/>
                                      </p:stCondLst>
                                      <p:childTnLst>
                                        <p:set>
                                          <p:cBhvr>
                                            <p:cTn id="82" dur="1" fill="hold">
                                              <p:stCondLst>
                                                <p:cond delay="0"/>
                                              </p:stCondLst>
                                            </p:cTn>
                                            <p:tgtEl>
                                              <p:spTgt spid="28"/>
                                            </p:tgtEl>
                                            <p:attrNameLst>
                                              <p:attrName>style.visibility</p:attrName>
                                            </p:attrNameLst>
                                          </p:cBhvr>
                                          <p:to>
                                            <p:strVal val="visible"/>
                                          </p:to>
                                        </p:set>
                                        <p:anim calcmode="lin" valueType="num">
                                          <p:cBhvr additive="base">
                                            <p:cTn id="83" dur="500"/>
                                            <p:tgtEl>
                                              <p:spTgt spid="28"/>
                                            </p:tgtEl>
                                            <p:attrNameLst>
                                              <p:attrName>ppt_x</p:attrName>
                                            </p:attrNameLst>
                                          </p:cBhvr>
                                          <p:tavLst>
                                            <p:tav tm="0">
                                              <p:val>
                                                <p:strVal val="#ppt_x-#ppt_w*1.125000"/>
                                              </p:val>
                                            </p:tav>
                                            <p:tav tm="100000">
                                              <p:val>
                                                <p:strVal val="#ppt_x"/>
                                              </p:val>
                                            </p:tav>
                                          </p:tavLst>
                                        </p:anim>
                                        <p:animEffect transition="in" filter="wipe(right)">
                                          <p:cBhvr>
                                            <p:cTn id="84" dur="500"/>
                                            <p:tgtEl>
                                              <p:spTgt spid="28"/>
                                            </p:tgtEl>
                                          </p:cBhvr>
                                        </p:animEffect>
                                      </p:childTnLst>
                                    </p:cTn>
                                  </p:par>
                                  <p:par>
                                    <p:cTn id="85" presetID="12" presetClass="entr" presetSubtype="8" fill="hold" grpId="0" nodeType="withEffect">
                                      <p:stCondLst>
                                        <p:cond delay="2800"/>
                                      </p:stCondLst>
                                      <p:childTnLst>
                                        <p:set>
                                          <p:cBhvr>
                                            <p:cTn id="86" dur="1" fill="hold">
                                              <p:stCondLst>
                                                <p:cond delay="0"/>
                                              </p:stCondLst>
                                            </p:cTn>
                                            <p:tgtEl>
                                              <p:spTgt spid="29"/>
                                            </p:tgtEl>
                                            <p:attrNameLst>
                                              <p:attrName>style.visibility</p:attrName>
                                            </p:attrNameLst>
                                          </p:cBhvr>
                                          <p:to>
                                            <p:strVal val="visible"/>
                                          </p:to>
                                        </p:set>
                                        <p:anim calcmode="lin" valueType="num">
                                          <p:cBhvr additive="base">
                                            <p:cTn id="87" dur="500"/>
                                            <p:tgtEl>
                                              <p:spTgt spid="29"/>
                                            </p:tgtEl>
                                            <p:attrNameLst>
                                              <p:attrName>ppt_x</p:attrName>
                                            </p:attrNameLst>
                                          </p:cBhvr>
                                          <p:tavLst>
                                            <p:tav tm="0">
                                              <p:val>
                                                <p:strVal val="#ppt_x-#ppt_w*1.125000"/>
                                              </p:val>
                                            </p:tav>
                                            <p:tav tm="100000">
                                              <p:val>
                                                <p:strVal val="#ppt_x"/>
                                              </p:val>
                                            </p:tav>
                                          </p:tavLst>
                                        </p:anim>
                                        <p:animEffect transition="in" filter="wipe(right)">
                                          <p:cBhvr>
                                            <p:cTn id="88" dur="500"/>
                                            <p:tgtEl>
                                              <p:spTgt spid="29"/>
                                            </p:tgtEl>
                                          </p:cBhvr>
                                        </p:animEffect>
                                      </p:childTnLst>
                                    </p:cTn>
                                  </p:par>
                                  <p:par>
                                    <p:cTn id="89" presetID="12" presetClass="entr" presetSubtype="2" fill="hold" grpId="0" nodeType="withEffect">
                                      <p:stCondLst>
                                        <p:cond delay="3000"/>
                                      </p:stCondLst>
                                      <p:childTnLst>
                                        <p:set>
                                          <p:cBhvr>
                                            <p:cTn id="90" dur="1" fill="hold">
                                              <p:stCondLst>
                                                <p:cond delay="0"/>
                                              </p:stCondLst>
                                            </p:cTn>
                                            <p:tgtEl>
                                              <p:spTgt spid="30"/>
                                            </p:tgtEl>
                                            <p:attrNameLst>
                                              <p:attrName>style.visibility</p:attrName>
                                            </p:attrNameLst>
                                          </p:cBhvr>
                                          <p:to>
                                            <p:strVal val="visible"/>
                                          </p:to>
                                        </p:set>
                                        <p:anim calcmode="lin" valueType="num">
                                          <p:cBhvr additive="base">
                                            <p:cTn id="91" dur="500"/>
                                            <p:tgtEl>
                                              <p:spTgt spid="30"/>
                                            </p:tgtEl>
                                            <p:attrNameLst>
                                              <p:attrName>ppt_x</p:attrName>
                                            </p:attrNameLst>
                                          </p:cBhvr>
                                          <p:tavLst>
                                            <p:tav tm="0">
                                              <p:val>
                                                <p:strVal val="#ppt_x+#ppt_w*1.125000"/>
                                              </p:val>
                                            </p:tav>
                                            <p:tav tm="100000">
                                              <p:val>
                                                <p:strVal val="#ppt_x"/>
                                              </p:val>
                                            </p:tav>
                                          </p:tavLst>
                                        </p:anim>
                                        <p:animEffect transition="in" filter="wipe(left)">
                                          <p:cBhvr>
                                            <p:cTn id="92" dur="500"/>
                                            <p:tgtEl>
                                              <p:spTgt spid="30"/>
                                            </p:tgtEl>
                                          </p:cBhvr>
                                        </p:animEffect>
                                      </p:childTnLst>
                                    </p:cTn>
                                  </p:par>
                                  <p:par>
                                    <p:cTn id="93" presetID="12" presetClass="entr" presetSubtype="2" fill="hold" grpId="0" nodeType="withEffect">
                                      <p:stCondLst>
                                        <p:cond delay="3400"/>
                                      </p:stCondLst>
                                      <p:childTnLst>
                                        <p:set>
                                          <p:cBhvr>
                                            <p:cTn id="94" dur="1" fill="hold">
                                              <p:stCondLst>
                                                <p:cond delay="0"/>
                                              </p:stCondLst>
                                            </p:cTn>
                                            <p:tgtEl>
                                              <p:spTgt spid="31"/>
                                            </p:tgtEl>
                                            <p:attrNameLst>
                                              <p:attrName>style.visibility</p:attrName>
                                            </p:attrNameLst>
                                          </p:cBhvr>
                                          <p:to>
                                            <p:strVal val="visible"/>
                                          </p:to>
                                        </p:set>
                                        <p:anim calcmode="lin" valueType="num">
                                          <p:cBhvr additive="base">
                                            <p:cTn id="95" dur="500"/>
                                            <p:tgtEl>
                                              <p:spTgt spid="31"/>
                                            </p:tgtEl>
                                            <p:attrNameLst>
                                              <p:attrName>ppt_x</p:attrName>
                                            </p:attrNameLst>
                                          </p:cBhvr>
                                          <p:tavLst>
                                            <p:tav tm="0">
                                              <p:val>
                                                <p:strVal val="#ppt_x+#ppt_w*1.125000"/>
                                              </p:val>
                                            </p:tav>
                                            <p:tav tm="100000">
                                              <p:val>
                                                <p:strVal val="#ppt_x"/>
                                              </p:val>
                                            </p:tav>
                                          </p:tavLst>
                                        </p:anim>
                                        <p:animEffect transition="in" filter="wipe(left)">
                                          <p:cBhvr>
                                            <p:cTn id="9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8" grpId="0" animBg="1"/>
          <p:bldP spid="10" grpId="0" animBg="1"/>
          <p:bldP spid="12" grpId="0" animBg="1"/>
          <p:bldP spid="14" grpId="0" animBg="1"/>
          <p:bldP spid="19" grpId="0"/>
          <p:bldP spid="20" grpId="0"/>
          <p:bldP spid="21" grpId="0"/>
          <p:bldP spid="22" grpId="0"/>
          <p:bldP spid="23" grpId="0" animBg="1"/>
          <p:bldP spid="24" grpId="0" animBg="1"/>
          <p:bldP spid="25" grpId="0" animBg="1"/>
          <p:bldP spid="26" grpId="0" animBg="1"/>
          <p:bldP spid="28" grpId="0"/>
          <p:bldP spid="29" grpId="0"/>
          <p:bldP spid="30"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360"/>
                                              </p:val>
                                            </p:tav>
                                            <p:tav tm="100000">
                                              <p:val>
                                                <p:fltVal val="0"/>
                                              </p:val>
                                            </p:tav>
                                          </p:tavLst>
                                        </p:anim>
                                        <p:animEffect transition="in" filter="fade">
                                          <p:cBhvr>
                                            <p:cTn id="10" dur="500"/>
                                            <p:tgtEl>
                                              <p:spTgt spid="15"/>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 calcmode="lin" valueType="num">
                                          <p:cBhvr>
                                            <p:cTn id="15" dur="500" fill="hold"/>
                                            <p:tgtEl>
                                              <p:spTgt spid="16"/>
                                            </p:tgtEl>
                                            <p:attrNameLst>
                                              <p:attrName>style.rotation</p:attrName>
                                            </p:attrNameLst>
                                          </p:cBhvr>
                                          <p:tavLst>
                                            <p:tav tm="0">
                                              <p:val>
                                                <p:fltVal val="360"/>
                                              </p:val>
                                            </p:tav>
                                            <p:tav tm="100000">
                                              <p:val>
                                                <p:fltVal val="0"/>
                                              </p:val>
                                            </p:tav>
                                          </p:tavLst>
                                        </p:anim>
                                        <p:animEffect transition="in" filter="fade">
                                          <p:cBhvr>
                                            <p:cTn id="16" dur="500"/>
                                            <p:tgtEl>
                                              <p:spTgt spid="16"/>
                                            </p:tgtEl>
                                          </p:cBhvr>
                                        </p:animEffect>
                                      </p:childTnLst>
                                    </p:cTn>
                                  </p:par>
                                  <p:par>
                                    <p:cTn id="17" presetID="49" presetClass="entr" presetSubtype="0" decel="100000" fill="hold" grpId="0" nodeType="withEffect">
                                      <p:stCondLst>
                                        <p:cond delay="40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 calcmode="lin" valueType="num">
                                          <p:cBhvr>
                                            <p:cTn id="21" dur="500" fill="hold"/>
                                            <p:tgtEl>
                                              <p:spTgt spid="18"/>
                                            </p:tgtEl>
                                            <p:attrNameLst>
                                              <p:attrName>style.rotation</p:attrName>
                                            </p:attrNameLst>
                                          </p:cBhvr>
                                          <p:tavLst>
                                            <p:tav tm="0">
                                              <p:val>
                                                <p:fltVal val="360"/>
                                              </p:val>
                                            </p:tav>
                                            <p:tav tm="100000">
                                              <p:val>
                                                <p:fltVal val="0"/>
                                              </p:val>
                                            </p:tav>
                                          </p:tavLst>
                                        </p:anim>
                                        <p:animEffect transition="in" filter="fade">
                                          <p:cBhvr>
                                            <p:cTn id="22" dur="500"/>
                                            <p:tgtEl>
                                              <p:spTgt spid="18"/>
                                            </p:tgtEl>
                                          </p:cBhvr>
                                        </p:animEffect>
                                      </p:childTnLst>
                                    </p:cTn>
                                  </p:par>
                                  <p:par>
                                    <p:cTn id="23" presetID="49" presetClass="entr" presetSubtype="0" decel="100000" fill="hold" grpId="0" nodeType="withEffect">
                                      <p:stCondLst>
                                        <p:cond delay="70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 calcmode="lin" valueType="num">
                                          <p:cBhvr>
                                            <p:cTn id="27" dur="500" fill="hold"/>
                                            <p:tgtEl>
                                              <p:spTgt spid="17"/>
                                            </p:tgtEl>
                                            <p:attrNameLst>
                                              <p:attrName>style.rotation</p:attrName>
                                            </p:attrNameLst>
                                          </p:cBhvr>
                                          <p:tavLst>
                                            <p:tav tm="0">
                                              <p:val>
                                                <p:fltVal val="360"/>
                                              </p:val>
                                            </p:tav>
                                            <p:tav tm="100000">
                                              <p:val>
                                                <p:fltVal val="0"/>
                                              </p:val>
                                            </p:tav>
                                          </p:tavLst>
                                        </p:anim>
                                        <p:animEffect transition="in" filter="fade">
                                          <p:cBhvr>
                                            <p:cTn id="28" dur="500"/>
                                            <p:tgtEl>
                                              <p:spTgt spid="17"/>
                                            </p:tgtEl>
                                          </p:cBhvr>
                                        </p:animEffect>
                                      </p:childTnLst>
                                    </p:cTn>
                                  </p:par>
                                  <p:par>
                                    <p:cTn id="29" presetID="2" presetClass="entr" presetSubtype="3"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1000" fill="hold"/>
                                            <p:tgtEl>
                                              <p:spTgt spid="10"/>
                                            </p:tgtEl>
                                            <p:attrNameLst>
                                              <p:attrName>ppt_x</p:attrName>
                                            </p:attrNameLst>
                                          </p:cBhvr>
                                          <p:tavLst>
                                            <p:tav tm="0">
                                              <p:val>
                                                <p:strVal val="1+#ppt_w/2"/>
                                              </p:val>
                                            </p:tav>
                                            <p:tav tm="100000">
                                              <p:val>
                                                <p:strVal val="#ppt_x"/>
                                              </p:val>
                                            </p:tav>
                                          </p:tavLst>
                                        </p:anim>
                                        <p:anim calcmode="lin" valueType="num">
                                          <p:cBhvr additive="base">
                                            <p:cTn id="32" dur="10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140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1000" fill="hold"/>
                                            <p:tgtEl>
                                              <p:spTgt spid="8"/>
                                            </p:tgtEl>
                                            <p:attrNameLst>
                                              <p:attrName>ppt_x</p:attrName>
                                            </p:attrNameLst>
                                          </p:cBhvr>
                                          <p:tavLst>
                                            <p:tav tm="0">
                                              <p:val>
                                                <p:strVal val="0-#ppt_w/2"/>
                                              </p:val>
                                            </p:tav>
                                            <p:tav tm="100000">
                                              <p:val>
                                                <p:strVal val="#ppt_x"/>
                                              </p:val>
                                            </p:tav>
                                          </p:tavLst>
                                        </p:anim>
                                        <p:anim calcmode="lin" valueType="num">
                                          <p:cBhvr additive="base">
                                            <p:cTn id="36" dur="1000" fill="hold"/>
                                            <p:tgtEl>
                                              <p:spTgt spid="8"/>
                                            </p:tgtEl>
                                            <p:attrNameLst>
                                              <p:attrName>ppt_y</p:attrName>
                                            </p:attrNameLst>
                                          </p:cBhvr>
                                          <p:tavLst>
                                            <p:tav tm="0">
                                              <p:val>
                                                <p:strVal val="0-#ppt_h/2"/>
                                              </p:val>
                                            </p:tav>
                                            <p:tav tm="100000">
                                              <p:val>
                                                <p:strVal val="#ppt_y"/>
                                              </p:val>
                                            </p:tav>
                                          </p:tavLst>
                                        </p:anim>
                                      </p:childTnLst>
                                    </p:cTn>
                                  </p:par>
                                  <p:par>
                                    <p:cTn id="37" presetID="2" presetClass="entr" presetSubtype="6" fill="hold" grpId="0" nodeType="withEffect">
                                      <p:stCondLst>
                                        <p:cond delay="170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1000" fill="hold"/>
                                            <p:tgtEl>
                                              <p:spTgt spid="12"/>
                                            </p:tgtEl>
                                            <p:attrNameLst>
                                              <p:attrName>ppt_x</p:attrName>
                                            </p:attrNameLst>
                                          </p:cBhvr>
                                          <p:tavLst>
                                            <p:tav tm="0">
                                              <p:val>
                                                <p:strVal val="1+#ppt_w/2"/>
                                              </p:val>
                                            </p:tav>
                                            <p:tav tm="100000">
                                              <p:val>
                                                <p:strVal val="#ppt_x"/>
                                              </p:val>
                                            </p:tav>
                                          </p:tavLst>
                                        </p:anim>
                                        <p:anim calcmode="lin" valueType="num">
                                          <p:cBhvr additive="base">
                                            <p:cTn id="40" dur="10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1000" fill="hold"/>
                                            <p:tgtEl>
                                              <p:spTgt spid="14"/>
                                            </p:tgtEl>
                                            <p:attrNameLst>
                                              <p:attrName>ppt_x</p:attrName>
                                            </p:attrNameLst>
                                          </p:cBhvr>
                                          <p:tavLst>
                                            <p:tav tm="0">
                                              <p:val>
                                                <p:strVal val="0-#ppt_w/2"/>
                                              </p:val>
                                            </p:tav>
                                            <p:tav tm="100000">
                                              <p:val>
                                                <p:strVal val="#ppt_x"/>
                                              </p:val>
                                            </p:tav>
                                          </p:tavLst>
                                        </p:anim>
                                        <p:anim calcmode="lin" valueType="num">
                                          <p:cBhvr additive="base">
                                            <p:cTn id="44" dur="1000" fill="hold"/>
                                            <p:tgtEl>
                                              <p:spTgt spid="14"/>
                                            </p:tgtEl>
                                            <p:attrNameLst>
                                              <p:attrName>ppt_y</p:attrName>
                                            </p:attrNameLst>
                                          </p:cBhvr>
                                          <p:tavLst>
                                            <p:tav tm="0">
                                              <p:val>
                                                <p:strVal val="1+#ppt_h/2"/>
                                              </p:val>
                                            </p:tav>
                                            <p:tav tm="100000">
                                              <p:val>
                                                <p:strVal val="#ppt_y"/>
                                              </p:val>
                                            </p:tav>
                                          </p:tavLst>
                                        </p:anim>
                                      </p:childTnLst>
                                    </p:cTn>
                                  </p:par>
                                  <p:par>
                                    <p:cTn id="45" presetID="10" presetClass="entr" presetSubtype="0" fill="hold" grpId="0" nodeType="withEffect">
                                      <p:stCondLst>
                                        <p:cond delay="230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26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29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320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49" presetClass="entr" presetSubtype="0" decel="100000" fill="hold" grpId="0" nodeType="withEffect">
                                      <p:stCondLst>
                                        <p:cond delay="2400"/>
                                      </p:stCondLst>
                                      <p:childTnLst>
                                        <p:set>
                                          <p:cBhvr>
                                            <p:cTn id="58" dur="1" fill="hold">
                                              <p:stCondLst>
                                                <p:cond delay="0"/>
                                              </p:stCondLst>
                                            </p:cTn>
                                            <p:tgtEl>
                                              <p:spTgt spid="23"/>
                                            </p:tgtEl>
                                            <p:attrNameLst>
                                              <p:attrName>style.visibility</p:attrName>
                                            </p:attrNameLst>
                                          </p:cBhvr>
                                          <p:to>
                                            <p:strVal val="visible"/>
                                          </p:to>
                                        </p:set>
                                        <p:anim calcmode="lin" valueType="num">
                                          <p:cBhvr>
                                            <p:cTn id="59" dur="500" fill="hold"/>
                                            <p:tgtEl>
                                              <p:spTgt spid="23"/>
                                            </p:tgtEl>
                                            <p:attrNameLst>
                                              <p:attrName>ppt_w</p:attrName>
                                            </p:attrNameLst>
                                          </p:cBhvr>
                                          <p:tavLst>
                                            <p:tav tm="0">
                                              <p:val>
                                                <p:fltVal val="0"/>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anim calcmode="lin" valueType="num">
                                          <p:cBhvr>
                                            <p:cTn id="61" dur="500" fill="hold"/>
                                            <p:tgtEl>
                                              <p:spTgt spid="23"/>
                                            </p:tgtEl>
                                            <p:attrNameLst>
                                              <p:attrName>style.rotation</p:attrName>
                                            </p:attrNameLst>
                                          </p:cBhvr>
                                          <p:tavLst>
                                            <p:tav tm="0">
                                              <p:val>
                                                <p:fltVal val="360"/>
                                              </p:val>
                                            </p:tav>
                                            <p:tav tm="100000">
                                              <p:val>
                                                <p:fltVal val="0"/>
                                              </p:val>
                                            </p:tav>
                                          </p:tavLst>
                                        </p:anim>
                                        <p:animEffect transition="in" filter="fade">
                                          <p:cBhvr>
                                            <p:cTn id="62" dur="500"/>
                                            <p:tgtEl>
                                              <p:spTgt spid="23"/>
                                            </p:tgtEl>
                                          </p:cBhvr>
                                        </p:animEffect>
                                      </p:childTnLst>
                                    </p:cTn>
                                  </p:par>
                                  <p:par>
                                    <p:cTn id="63" presetID="49" presetClass="entr" presetSubtype="0" decel="100000" fill="hold" grpId="0" nodeType="withEffect">
                                      <p:stCondLst>
                                        <p:cond delay="2700"/>
                                      </p:stCondLst>
                                      <p:childTnLst>
                                        <p:set>
                                          <p:cBhvr>
                                            <p:cTn id="64" dur="1" fill="hold">
                                              <p:stCondLst>
                                                <p:cond delay="0"/>
                                              </p:stCondLst>
                                            </p:cTn>
                                            <p:tgtEl>
                                              <p:spTgt spid="26"/>
                                            </p:tgtEl>
                                            <p:attrNameLst>
                                              <p:attrName>style.visibility</p:attrName>
                                            </p:attrNameLst>
                                          </p:cBhvr>
                                          <p:to>
                                            <p:strVal val="visible"/>
                                          </p:to>
                                        </p:set>
                                        <p:anim calcmode="lin" valueType="num">
                                          <p:cBhvr>
                                            <p:cTn id="65" dur="500" fill="hold"/>
                                            <p:tgtEl>
                                              <p:spTgt spid="26"/>
                                            </p:tgtEl>
                                            <p:attrNameLst>
                                              <p:attrName>ppt_w</p:attrName>
                                            </p:attrNameLst>
                                          </p:cBhvr>
                                          <p:tavLst>
                                            <p:tav tm="0">
                                              <p:val>
                                                <p:fltVal val="0"/>
                                              </p:val>
                                            </p:tav>
                                            <p:tav tm="100000">
                                              <p:val>
                                                <p:strVal val="#ppt_w"/>
                                              </p:val>
                                            </p:tav>
                                          </p:tavLst>
                                        </p:anim>
                                        <p:anim calcmode="lin" valueType="num">
                                          <p:cBhvr>
                                            <p:cTn id="66" dur="500" fill="hold"/>
                                            <p:tgtEl>
                                              <p:spTgt spid="26"/>
                                            </p:tgtEl>
                                            <p:attrNameLst>
                                              <p:attrName>ppt_h</p:attrName>
                                            </p:attrNameLst>
                                          </p:cBhvr>
                                          <p:tavLst>
                                            <p:tav tm="0">
                                              <p:val>
                                                <p:fltVal val="0"/>
                                              </p:val>
                                            </p:tav>
                                            <p:tav tm="100000">
                                              <p:val>
                                                <p:strVal val="#ppt_h"/>
                                              </p:val>
                                            </p:tav>
                                          </p:tavLst>
                                        </p:anim>
                                        <p:anim calcmode="lin" valueType="num">
                                          <p:cBhvr>
                                            <p:cTn id="67" dur="500" fill="hold"/>
                                            <p:tgtEl>
                                              <p:spTgt spid="26"/>
                                            </p:tgtEl>
                                            <p:attrNameLst>
                                              <p:attrName>style.rotation</p:attrName>
                                            </p:attrNameLst>
                                          </p:cBhvr>
                                          <p:tavLst>
                                            <p:tav tm="0">
                                              <p:val>
                                                <p:fltVal val="360"/>
                                              </p:val>
                                            </p:tav>
                                            <p:tav tm="100000">
                                              <p:val>
                                                <p:fltVal val="0"/>
                                              </p:val>
                                            </p:tav>
                                          </p:tavLst>
                                        </p:anim>
                                        <p:animEffect transition="in" filter="fade">
                                          <p:cBhvr>
                                            <p:cTn id="68" dur="500"/>
                                            <p:tgtEl>
                                              <p:spTgt spid="26"/>
                                            </p:tgtEl>
                                          </p:cBhvr>
                                        </p:animEffect>
                                      </p:childTnLst>
                                    </p:cTn>
                                  </p:par>
                                  <p:par>
                                    <p:cTn id="69" presetID="49" presetClass="entr" presetSubtype="0" decel="100000" fill="hold" grpId="0" nodeType="withEffect">
                                      <p:stCondLst>
                                        <p:cond delay="3000"/>
                                      </p:stCondLst>
                                      <p:childTnLst>
                                        <p:set>
                                          <p:cBhvr>
                                            <p:cTn id="70" dur="1" fill="hold">
                                              <p:stCondLst>
                                                <p:cond delay="0"/>
                                              </p:stCondLst>
                                            </p:cTn>
                                            <p:tgtEl>
                                              <p:spTgt spid="25"/>
                                            </p:tgtEl>
                                            <p:attrNameLst>
                                              <p:attrName>style.visibility</p:attrName>
                                            </p:attrNameLst>
                                          </p:cBhvr>
                                          <p:to>
                                            <p:strVal val="visible"/>
                                          </p:to>
                                        </p:set>
                                        <p:anim calcmode="lin" valueType="num">
                                          <p:cBhvr>
                                            <p:cTn id="71" dur="500" fill="hold"/>
                                            <p:tgtEl>
                                              <p:spTgt spid="25"/>
                                            </p:tgtEl>
                                            <p:attrNameLst>
                                              <p:attrName>ppt_w</p:attrName>
                                            </p:attrNameLst>
                                          </p:cBhvr>
                                          <p:tavLst>
                                            <p:tav tm="0">
                                              <p:val>
                                                <p:fltVal val="0"/>
                                              </p:val>
                                            </p:tav>
                                            <p:tav tm="100000">
                                              <p:val>
                                                <p:strVal val="#ppt_w"/>
                                              </p:val>
                                            </p:tav>
                                          </p:tavLst>
                                        </p:anim>
                                        <p:anim calcmode="lin" valueType="num">
                                          <p:cBhvr>
                                            <p:cTn id="72" dur="500" fill="hold"/>
                                            <p:tgtEl>
                                              <p:spTgt spid="25"/>
                                            </p:tgtEl>
                                            <p:attrNameLst>
                                              <p:attrName>ppt_h</p:attrName>
                                            </p:attrNameLst>
                                          </p:cBhvr>
                                          <p:tavLst>
                                            <p:tav tm="0">
                                              <p:val>
                                                <p:fltVal val="0"/>
                                              </p:val>
                                            </p:tav>
                                            <p:tav tm="100000">
                                              <p:val>
                                                <p:strVal val="#ppt_h"/>
                                              </p:val>
                                            </p:tav>
                                          </p:tavLst>
                                        </p:anim>
                                        <p:anim calcmode="lin" valueType="num">
                                          <p:cBhvr>
                                            <p:cTn id="73" dur="500" fill="hold"/>
                                            <p:tgtEl>
                                              <p:spTgt spid="25"/>
                                            </p:tgtEl>
                                            <p:attrNameLst>
                                              <p:attrName>style.rotation</p:attrName>
                                            </p:attrNameLst>
                                          </p:cBhvr>
                                          <p:tavLst>
                                            <p:tav tm="0">
                                              <p:val>
                                                <p:fltVal val="360"/>
                                              </p:val>
                                            </p:tav>
                                            <p:tav tm="100000">
                                              <p:val>
                                                <p:fltVal val="0"/>
                                              </p:val>
                                            </p:tav>
                                          </p:tavLst>
                                        </p:anim>
                                        <p:animEffect transition="in" filter="fade">
                                          <p:cBhvr>
                                            <p:cTn id="74" dur="500"/>
                                            <p:tgtEl>
                                              <p:spTgt spid="25"/>
                                            </p:tgtEl>
                                          </p:cBhvr>
                                        </p:animEffect>
                                      </p:childTnLst>
                                    </p:cTn>
                                  </p:par>
                                  <p:par>
                                    <p:cTn id="75" presetID="49" presetClass="entr" presetSubtype="0" decel="100000" fill="hold" grpId="0" nodeType="withEffect">
                                      <p:stCondLst>
                                        <p:cond delay="3400"/>
                                      </p:stCondLst>
                                      <p:childTnLst>
                                        <p:set>
                                          <p:cBhvr>
                                            <p:cTn id="76" dur="1" fill="hold">
                                              <p:stCondLst>
                                                <p:cond delay="0"/>
                                              </p:stCondLst>
                                            </p:cTn>
                                            <p:tgtEl>
                                              <p:spTgt spid="24"/>
                                            </p:tgtEl>
                                            <p:attrNameLst>
                                              <p:attrName>style.visibility</p:attrName>
                                            </p:attrNameLst>
                                          </p:cBhvr>
                                          <p:to>
                                            <p:strVal val="visible"/>
                                          </p:to>
                                        </p:set>
                                        <p:anim calcmode="lin" valueType="num">
                                          <p:cBhvr>
                                            <p:cTn id="77" dur="500" fill="hold"/>
                                            <p:tgtEl>
                                              <p:spTgt spid="24"/>
                                            </p:tgtEl>
                                            <p:attrNameLst>
                                              <p:attrName>ppt_w</p:attrName>
                                            </p:attrNameLst>
                                          </p:cBhvr>
                                          <p:tavLst>
                                            <p:tav tm="0">
                                              <p:val>
                                                <p:fltVal val="0"/>
                                              </p:val>
                                            </p:tav>
                                            <p:tav tm="100000">
                                              <p:val>
                                                <p:strVal val="#ppt_w"/>
                                              </p:val>
                                            </p:tav>
                                          </p:tavLst>
                                        </p:anim>
                                        <p:anim calcmode="lin" valueType="num">
                                          <p:cBhvr>
                                            <p:cTn id="78" dur="500" fill="hold"/>
                                            <p:tgtEl>
                                              <p:spTgt spid="24"/>
                                            </p:tgtEl>
                                            <p:attrNameLst>
                                              <p:attrName>ppt_h</p:attrName>
                                            </p:attrNameLst>
                                          </p:cBhvr>
                                          <p:tavLst>
                                            <p:tav tm="0">
                                              <p:val>
                                                <p:fltVal val="0"/>
                                              </p:val>
                                            </p:tav>
                                            <p:tav tm="100000">
                                              <p:val>
                                                <p:strVal val="#ppt_h"/>
                                              </p:val>
                                            </p:tav>
                                          </p:tavLst>
                                        </p:anim>
                                        <p:anim calcmode="lin" valueType="num">
                                          <p:cBhvr>
                                            <p:cTn id="79" dur="500" fill="hold"/>
                                            <p:tgtEl>
                                              <p:spTgt spid="24"/>
                                            </p:tgtEl>
                                            <p:attrNameLst>
                                              <p:attrName>style.rotation</p:attrName>
                                            </p:attrNameLst>
                                          </p:cBhvr>
                                          <p:tavLst>
                                            <p:tav tm="0">
                                              <p:val>
                                                <p:fltVal val="360"/>
                                              </p:val>
                                            </p:tav>
                                            <p:tav tm="100000">
                                              <p:val>
                                                <p:fltVal val="0"/>
                                              </p:val>
                                            </p:tav>
                                          </p:tavLst>
                                        </p:anim>
                                        <p:animEffect transition="in" filter="fade">
                                          <p:cBhvr>
                                            <p:cTn id="80" dur="500"/>
                                            <p:tgtEl>
                                              <p:spTgt spid="24"/>
                                            </p:tgtEl>
                                          </p:cBhvr>
                                        </p:animEffect>
                                      </p:childTnLst>
                                    </p:cTn>
                                  </p:par>
                                  <p:par>
                                    <p:cTn id="81" presetID="12" presetClass="entr" presetSubtype="8" fill="hold" grpId="0" nodeType="withEffect">
                                      <p:stCondLst>
                                        <p:cond delay="2500"/>
                                      </p:stCondLst>
                                      <p:childTnLst>
                                        <p:set>
                                          <p:cBhvr>
                                            <p:cTn id="82" dur="1" fill="hold">
                                              <p:stCondLst>
                                                <p:cond delay="0"/>
                                              </p:stCondLst>
                                            </p:cTn>
                                            <p:tgtEl>
                                              <p:spTgt spid="28"/>
                                            </p:tgtEl>
                                            <p:attrNameLst>
                                              <p:attrName>style.visibility</p:attrName>
                                            </p:attrNameLst>
                                          </p:cBhvr>
                                          <p:to>
                                            <p:strVal val="visible"/>
                                          </p:to>
                                        </p:set>
                                        <p:anim calcmode="lin" valueType="num">
                                          <p:cBhvr additive="base">
                                            <p:cTn id="83" dur="500"/>
                                            <p:tgtEl>
                                              <p:spTgt spid="28"/>
                                            </p:tgtEl>
                                            <p:attrNameLst>
                                              <p:attrName>ppt_x</p:attrName>
                                            </p:attrNameLst>
                                          </p:cBhvr>
                                          <p:tavLst>
                                            <p:tav tm="0">
                                              <p:val>
                                                <p:strVal val="#ppt_x-#ppt_w*1.125000"/>
                                              </p:val>
                                            </p:tav>
                                            <p:tav tm="100000">
                                              <p:val>
                                                <p:strVal val="#ppt_x"/>
                                              </p:val>
                                            </p:tav>
                                          </p:tavLst>
                                        </p:anim>
                                        <p:animEffect transition="in" filter="wipe(right)">
                                          <p:cBhvr>
                                            <p:cTn id="84" dur="500"/>
                                            <p:tgtEl>
                                              <p:spTgt spid="28"/>
                                            </p:tgtEl>
                                          </p:cBhvr>
                                        </p:animEffect>
                                      </p:childTnLst>
                                    </p:cTn>
                                  </p:par>
                                  <p:par>
                                    <p:cTn id="85" presetID="12" presetClass="entr" presetSubtype="8" fill="hold" grpId="0" nodeType="withEffect">
                                      <p:stCondLst>
                                        <p:cond delay="2800"/>
                                      </p:stCondLst>
                                      <p:childTnLst>
                                        <p:set>
                                          <p:cBhvr>
                                            <p:cTn id="86" dur="1" fill="hold">
                                              <p:stCondLst>
                                                <p:cond delay="0"/>
                                              </p:stCondLst>
                                            </p:cTn>
                                            <p:tgtEl>
                                              <p:spTgt spid="29"/>
                                            </p:tgtEl>
                                            <p:attrNameLst>
                                              <p:attrName>style.visibility</p:attrName>
                                            </p:attrNameLst>
                                          </p:cBhvr>
                                          <p:to>
                                            <p:strVal val="visible"/>
                                          </p:to>
                                        </p:set>
                                        <p:anim calcmode="lin" valueType="num">
                                          <p:cBhvr additive="base">
                                            <p:cTn id="87" dur="500"/>
                                            <p:tgtEl>
                                              <p:spTgt spid="29"/>
                                            </p:tgtEl>
                                            <p:attrNameLst>
                                              <p:attrName>ppt_x</p:attrName>
                                            </p:attrNameLst>
                                          </p:cBhvr>
                                          <p:tavLst>
                                            <p:tav tm="0">
                                              <p:val>
                                                <p:strVal val="#ppt_x-#ppt_w*1.125000"/>
                                              </p:val>
                                            </p:tav>
                                            <p:tav tm="100000">
                                              <p:val>
                                                <p:strVal val="#ppt_x"/>
                                              </p:val>
                                            </p:tav>
                                          </p:tavLst>
                                        </p:anim>
                                        <p:animEffect transition="in" filter="wipe(right)">
                                          <p:cBhvr>
                                            <p:cTn id="88" dur="500"/>
                                            <p:tgtEl>
                                              <p:spTgt spid="29"/>
                                            </p:tgtEl>
                                          </p:cBhvr>
                                        </p:animEffect>
                                      </p:childTnLst>
                                    </p:cTn>
                                  </p:par>
                                  <p:par>
                                    <p:cTn id="89" presetID="12" presetClass="entr" presetSubtype="2" fill="hold" grpId="0" nodeType="withEffect">
                                      <p:stCondLst>
                                        <p:cond delay="3000"/>
                                      </p:stCondLst>
                                      <p:childTnLst>
                                        <p:set>
                                          <p:cBhvr>
                                            <p:cTn id="90" dur="1" fill="hold">
                                              <p:stCondLst>
                                                <p:cond delay="0"/>
                                              </p:stCondLst>
                                            </p:cTn>
                                            <p:tgtEl>
                                              <p:spTgt spid="30"/>
                                            </p:tgtEl>
                                            <p:attrNameLst>
                                              <p:attrName>style.visibility</p:attrName>
                                            </p:attrNameLst>
                                          </p:cBhvr>
                                          <p:to>
                                            <p:strVal val="visible"/>
                                          </p:to>
                                        </p:set>
                                        <p:anim calcmode="lin" valueType="num">
                                          <p:cBhvr additive="base">
                                            <p:cTn id="91" dur="500"/>
                                            <p:tgtEl>
                                              <p:spTgt spid="30"/>
                                            </p:tgtEl>
                                            <p:attrNameLst>
                                              <p:attrName>ppt_x</p:attrName>
                                            </p:attrNameLst>
                                          </p:cBhvr>
                                          <p:tavLst>
                                            <p:tav tm="0">
                                              <p:val>
                                                <p:strVal val="#ppt_x+#ppt_w*1.125000"/>
                                              </p:val>
                                            </p:tav>
                                            <p:tav tm="100000">
                                              <p:val>
                                                <p:strVal val="#ppt_x"/>
                                              </p:val>
                                            </p:tav>
                                          </p:tavLst>
                                        </p:anim>
                                        <p:animEffect transition="in" filter="wipe(left)">
                                          <p:cBhvr>
                                            <p:cTn id="92" dur="500"/>
                                            <p:tgtEl>
                                              <p:spTgt spid="30"/>
                                            </p:tgtEl>
                                          </p:cBhvr>
                                        </p:animEffect>
                                      </p:childTnLst>
                                    </p:cTn>
                                  </p:par>
                                  <p:par>
                                    <p:cTn id="93" presetID="12" presetClass="entr" presetSubtype="2" fill="hold" grpId="0" nodeType="withEffect">
                                      <p:stCondLst>
                                        <p:cond delay="3400"/>
                                      </p:stCondLst>
                                      <p:childTnLst>
                                        <p:set>
                                          <p:cBhvr>
                                            <p:cTn id="94" dur="1" fill="hold">
                                              <p:stCondLst>
                                                <p:cond delay="0"/>
                                              </p:stCondLst>
                                            </p:cTn>
                                            <p:tgtEl>
                                              <p:spTgt spid="31"/>
                                            </p:tgtEl>
                                            <p:attrNameLst>
                                              <p:attrName>style.visibility</p:attrName>
                                            </p:attrNameLst>
                                          </p:cBhvr>
                                          <p:to>
                                            <p:strVal val="visible"/>
                                          </p:to>
                                        </p:set>
                                        <p:anim calcmode="lin" valueType="num">
                                          <p:cBhvr additive="base">
                                            <p:cTn id="95" dur="500"/>
                                            <p:tgtEl>
                                              <p:spTgt spid="31"/>
                                            </p:tgtEl>
                                            <p:attrNameLst>
                                              <p:attrName>ppt_x</p:attrName>
                                            </p:attrNameLst>
                                          </p:cBhvr>
                                          <p:tavLst>
                                            <p:tav tm="0">
                                              <p:val>
                                                <p:strVal val="#ppt_x+#ppt_w*1.125000"/>
                                              </p:val>
                                            </p:tav>
                                            <p:tav tm="100000">
                                              <p:val>
                                                <p:strVal val="#ppt_x"/>
                                              </p:val>
                                            </p:tav>
                                          </p:tavLst>
                                        </p:anim>
                                        <p:animEffect transition="in" filter="wipe(left)">
                                          <p:cBhvr>
                                            <p:cTn id="9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8" grpId="0" animBg="1"/>
          <p:bldP spid="10" grpId="0" animBg="1"/>
          <p:bldP spid="12" grpId="0" animBg="1"/>
          <p:bldP spid="14" grpId="0" animBg="1"/>
          <p:bldP spid="19" grpId="0"/>
          <p:bldP spid="20" grpId="0"/>
          <p:bldP spid="21" grpId="0"/>
          <p:bldP spid="22" grpId="0"/>
          <p:bldP spid="23" grpId="0" animBg="1"/>
          <p:bldP spid="24" grpId="0" animBg="1"/>
          <p:bldP spid="25" grpId="0" animBg="1"/>
          <p:bldP spid="26" grpId="0" animBg="1"/>
          <p:bldP spid="28" grpId="0"/>
          <p:bldP spid="29" grpId="0"/>
          <p:bldP spid="30" grpId="0"/>
          <p:bldP spid="31"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2C24A95-05C1-4CD5-A1C1-BD3EB71AABA9}" type="slidenum">
              <a:rPr lang="en-US" sz="3200" smtClean="0">
                <a:latin typeface="Times New Roman" pitchFamily="18" charset="0"/>
                <a:cs typeface="Times New Roman" pitchFamily="18" charset="0"/>
              </a:rPr>
              <a:t>11</a:t>
            </a:fld>
            <a:endParaRPr lang="en-US" sz="3200" dirty="0">
              <a:latin typeface="Times New Roman" pitchFamily="18" charset="0"/>
              <a:cs typeface="Times New Roman" pitchFamily="18" charset="0"/>
            </a:endParaRPr>
          </a:p>
        </p:txBody>
      </p:sp>
      <p:sp>
        <p:nvSpPr>
          <p:cNvPr id="4" name="TextBox 3"/>
          <p:cNvSpPr txBox="1"/>
          <p:nvPr/>
        </p:nvSpPr>
        <p:spPr>
          <a:xfrm>
            <a:off x="4140200" y="2870200"/>
            <a:ext cx="11798300" cy="3499099"/>
          </a:xfrm>
          <a:prstGeom prst="rect">
            <a:avLst/>
          </a:prstGeom>
          <a:noFill/>
        </p:spPr>
        <p:txBody>
          <a:bodyPr wrap="square" rtlCol="0">
            <a:spAutoFit/>
          </a:bodyPr>
          <a:lstStyle/>
          <a:p>
            <a:pPr algn="ctr"/>
            <a:r>
              <a:rPr lang="en-US" sz="9600" dirty="0">
                <a:solidFill>
                  <a:schemeClr val="bg1"/>
                </a:solidFill>
                <a:latin typeface="Times New Roman" pitchFamily="18" charset="0"/>
                <a:cs typeface="Times New Roman" pitchFamily="18" charset="0"/>
              </a:rPr>
              <a:t>TÌM HIỂU VỀ </a:t>
            </a:r>
          </a:p>
          <a:p>
            <a:pPr algn="ctr"/>
            <a:r>
              <a:rPr lang="en-US" sz="9600" dirty="0">
                <a:solidFill>
                  <a:schemeClr val="accent5"/>
                </a:solidFill>
                <a:latin typeface="Times New Roman" pitchFamily="18" charset="0"/>
                <a:cs typeface="Times New Roman" pitchFamily="18" charset="0"/>
              </a:rPr>
              <a:t>BUILDER PATTERN</a:t>
            </a:r>
          </a:p>
          <a:p>
            <a:endParaRPr lang="en-US" dirty="0"/>
          </a:p>
        </p:txBody>
      </p:sp>
    </p:spTree>
    <p:extLst>
      <p:ext uri="{BB962C8B-B14F-4D97-AF65-F5344CB8AC3E}">
        <p14:creationId xmlns:p14="http://schemas.microsoft.com/office/powerpoint/2010/main" val="1868258789"/>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2C24A95-05C1-4CD5-A1C1-BD3EB71AABA9}" type="slidenum">
              <a:rPr lang="en-US" sz="3200" smtClean="0">
                <a:latin typeface="Times New Roman" pitchFamily="18" charset="0"/>
                <a:cs typeface="Times New Roman" pitchFamily="18" charset="0"/>
              </a:rPr>
              <a:t>12</a:t>
            </a:fld>
            <a:endParaRPr lang="en-US" sz="3200" dirty="0">
              <a:latin typeface="Times New Roman" pitchFamily="18" charset="0"/>
              <a:cs typeface="Times New Roman" pitchFamily="18" charset="0"/>
            </a:endParaRPr>
          </a:p>
        </p:txBody>
      </p:sp>
      <p:sp>
        <p:nvSpPr>
          <p:cNvPr id="4" name="TextBox 3"/>
          <p:cNvSpPr txBox="1"/>
          <p:nvPr/>
        </p:nvSpPr>
        <p:spPr>
          <a:xfrm>
            <a:off x="1689100" y="1308100"/>
            <a:ext cx="11798300" cy="1323439"/>
          </a:xfrm>
          <a:prstGeom prst="rect">
            <a:avLst/>
          </a:prstGeom>
          <a:noFill/>
        </p:spPr>
        <p:txBody>
          <a:bodyPr wrap="square" rtlCol="0">
            <a:spAutoFit/>
          </a:bodyPr>
          <a:lstStyle/>
          <a:p>
            <a:pPr algn="ctr"/>
            <a:r>
              <a:rPr lang="en-US" sz="8000" dirty="0" err="1">
                <a:solidFill>
                  <a:schemeClr val="accent5"/>
                </a:solidFill>
                <a:latin typeface="Times New Roman" pitchFamily="18" charset="0"/>
                <a:cs typeface="Times New Roman" pitchFamily="18" charset="0"/>
              </a:rPr>
              <a:t>Đặt</a:t>
            </a:r>
            <a:r>
              <a:rPr lang="en-US" sz="8000" dirty="0">
                <a:solidFill>
                  <a:schemeClr val="accent5"/>
                </a:solidFill>
                <a:latin typeface="Times New Roman" pitchFamily="18" charset="0"/>
                <a:cs typeface="Times New Roman" pitchFamily="18" charset="0"/>
              </a:rPr>
              <a:t> </a:t>
            </a:r>
            <a:r>
              <a:rPr lang="en-US" sz="8000" dirty="0" err="1">
                <a:solidFill>
                  <a:schemeClr val="accent5"/>
                </a:solidFill>
                <a:latin typeface="Times New Roman" pitchFamily="18" charset="0"/>
                <a:cs typeface="Times New Roman" pitchFamily="18" charset="0"/>
              </a:rPr>
              <a:t>vấn</a:t>
            </a:r>
            <a:r>
              <a:rPr lang="en-US" sz="8000" dirty="0">
                <a:solidFill>
                  <a:schemeClr val="accent5"/>
                </a:solidFill>
                <a:latin typeface="Times New Roman" pitchFamily="18" charset="0"/>
                <a:cs typeface="Times New Roman" pitchFamily="18" charset="0"/>
              </a:rPr>
              <a:t> </a:t>
            </a:r>
            <a:r>
              <a:rPr lang="en-US" sz="8000" dirty="0" err="1">
                <a:solidFill>
                  <a:schemeClr val="accent5"/>
                </a:solidFill>
                <a:latin typeface="Times New Roman" pitchFamily="18" charset="0"/>
                <a:cs typeface="Times New Roman" pitchFamily="18" charset="0"/>
              </a:rPr>
              <a:t>đề</a:t>
            </a:r>
            <a:endParaRPr lang="en-US" sz="8000" dirty="0">
              <a:solidFill>
                <a:schemeClr val="accent5"/>
              </a:solidFill>
              <a:latin typeface="Times New Roman" pitchFamily="18" charset="0"/>
              <a:cs typeface="Times New Roman" pitchFamily="18" charset="0"/>
            </a:endParaRPr>
          </a:p>
        </p:txBody>
      </p:sp>
      <p:sp>
        <p:nvSpPr>
          <p:cNvPr id="5" name="TextBox 4"/>
          <p:cNvSpPr txBox="1"/>
          <p:nvPr/>
        </p:nvSpPr>
        <p:spPr>
          <a:xfrm>
            <a:off x="3695700" y="4902200"/>
            <a:ext cx="11506200" cy="544444"/>
          </a:xfrm>
          <a:prstGeom prst="rect">
            <a:avLst/>
          </a:prstGeom>
          <a:noFill/>
        </p:spPr>
        <p:txBody>
          <a:bodyPr wrap="square" rtlCol="0">
            <a:spAutoFit/>
          </a:bodyPr>
          <a:lstStyle/>
          <a:p>
            <a:endParaRPr lang="en-US" dirty="0"/>
          </a:p>
        </p:txBody>
      </p:sp>
      <p:sp>
        <p:nvSpPr>
          <p:cNvPr id="6" name="TextBox 5"/>
          <p:cNvSpPr txBox="1"/>
          <p:nvPr/>
        </p:nvSpPr>
        <p:spPr>
          <a:xfrm>
            <a:off x="1790700" y="3037939"/>
            <a:ext cx="16116300" cy="8894743"/>
          </a:xfrm>
          <a:prstGeom prst="rect">
            <a:avLst/>
          </a:prstGeom>
          <a:noFill/>
        </p:spPr>
        <p:txBody>
          <a:bodyPr wrap="square" rtlCol="0">
            <a:spAutoFit/>
          </a:bodyPr>
          <a:lstStyle/>
          <a:p>
            <a:pPr marL="571500" indent="-571500">
              <a:buFont typeface="Arial" pitchFamily="34" charset="0"/>
              <a:buChar char="•"/>
            </a:pPr>
            <a:r>
              <a:rPr lang="vi-VN" sz="4400" dirty="0">
                <a:solidFill>
                  <a:schemeClr val="bg1"/>
                </a:solidFill>
                <a:latin typeface="Times New Roman" pitchFamily="18" charset="0"/>
                <a:cs typeface="Times New Roman" pitchFamily="18" charset="0"/>
              </a:rPr>
              <a:t>Trong những phần mềm lớn, với những chức năng phức tạp và nhiều đối tượng, việc khởi tạo ứng dụng gặp nhiều khó khăn.</a:t>
            </a:r>
            <a:endParaRPr lang="en-US" sz="4400" dirty="0">
              <a:solidFill>
                <a:schemeClr val="bg1"/>
              </a:solidFill>
              <a:latin typeface="Times New Roman" pitchFamily="18" charset="0"/>
              <a:cs typeface="Times New Roman" pitchFamily="18" charset="0"/>
            </a:endParaRPr>
          </a:p>
          <a:p>
            <a:pPr marL="571500" indent="-571500">
              <a:buFont typeface="Arial" pitchFamily="34" charset="0"/>
              <a:buChar char="•"/>
            </a:pPr>
            <a:r>
              <a:rPr lang="vi-VN" sz="4400" dirty="0">
                <a:solidFill>
                  <a:schemeClr val="bg1"/>
                </a:solidFill>
                <a:latin typeface="Times New Roman" pitchFamily="18" charset="0"/>
                <a:cs typeface="Times New Roman" pitchFamily="18" charset="0"/>
              </a:rPr>
              <a:t> </a:t>
            </a:r>
            <a:r>
              <a:rPr lang="en-US" sz="4400" dirty="0" err="1">
                <a:solidFill>
                  <a:schemeClr val="bg1"/>
                </a:solidFill>
                <a:latin typeface="Times New Roman" pitchFamily="18" charset="0"/>
                <a:cs typeface="Times New Roman" pitchFamily="18" charset="0"/>
              </a:rPr>
              <a:t>Nếu</a:t>
            </a:r>
            <a:r>
              <a:rPr lang="en-US" sz="4400" dirty="0">
                <a:solidFill>
                  <a:schemeClr val="bg1"/>
                </a:solidFill>
                <a:latin typeface="Times New Roman" pitchFamily="18" charset="0"/>
                <a:cs typeface="Times New Roman" pitchFamily="18" charset="0"/>
              </a:rPr>
              <a:t> </a:t>
            </a:r>
            <a:r>
              <a:rPr lang="vi-VN" sz="4400" dirty="0">
                <a:solidFill>
                  <a:schemeClr val="bg1"/>
                </a:solidFill>
                <a:latin typeface="Times New Roman" pitchFamily="18" charset="0"/>
                <a:cs typeface="Times New Roman" pitchFamily="18" charset="0"/>
              </a:rPr>
              <a:t>dồn tất cả công việc khởi tạo này cho một hàm khởi tạo</a:t>
            </a:r>
            <a:r>
              <a:rPr lang="en-US" sz="4400" dirty="0">
                <a:solidFill>
                  <a:schemeClr val="bg1"/>
                </a:solidFill>
                <a:latin typeface="Times New Roman" pitchFamily="18" charset="0"/>
                <a:cs typeface="Times New Roman" pitchFamily="18" charset="0"/>
                <a:sym typeface="Wingdings" pitchFamily="2" charset="2"/>
              </a:rPr>
              <a:t></a:t>
            </a:r>
            <a:r>
              <a:rPr lang="vi-VN" sz="4400" dirty="0">
                <a:solidFill>
                  <a:schemeClr val="bg1"/>
                </a:solidFill>
                <a:latin typeface="Times New Roman" pitchFamily="18" charset="0"/>
                <a:cs typeface="Times New Roman" pitchFamily="18" charset="0"/>
              </a:rPr>
              <a:t>sẽ rất khó kiểm soát hết, và hơn nữa không phải lúc nào các thành phần của ứng dụng cũng được khởi tạo một cách đồng bộ. </a:t>
            </a:r>
            <a:endParaRPr lang="en-US" sz="4400" dirty="0">
              <a:solidFill>
                <a:schemeClr val="bg1"/>
              </a:solidFill>
              <a:latin typeface="Times New Roman" pitchFamily="18" charset="0"/>
              <a:cs typeface="Times New Roman" pitchFamily="18" charset="0"/>
            </a:endParaRPr>
          </a:p>
          <a:p>
            <a:pPr marL="571500" indent="-571500">
              <a:buFont typeface="Arial" pitchFamily="34" charset="0"/>
              <a:buChar char="•"/>
            </a:pPr>
            <a:r>
              <a:rPr lang="vi-VN" sz="4400" dirty="0">
                <a:solidFill>
                  <a:schemeClr val="bg1"/>
                </a:solidFill>
                <a:latin typeface="Times New Roman" pitchFamily="18" charset="0"/>
                <a:cs typeface="Times New Roman" pitchFamily="18" charset="0"/>
              </a:rPr>
              <a:t>Do vậy người ta giao công việc này cho một đối tượng chịu trách nhiêm khởi tạo, và chia việc khởi tạo ứng dụng riêng rẽ, để có thể tiến hành khởi tạo riêng biệt ở các hoàn cảnh khác nhau. Giải pháp đưa ra là sử dụng Builder Pattern như một người xây dựng.</a:t>
            </a:r>
            <a:endParaRPr lang="en-US" sz="4400" dirty="0">
              <a:solidFill>
                <a:schemeClr val="bg1"/>
              </a:solidFill>
              <a:latin typeface="Times New Roman" pitchFamily="18" charset="0"/>
              <a:cs typeface="Times New Roman" pitchFamily="18" charset="0"/>
            </a:endParaRPr>
          </a:p>
          <a:p>
            <a:pPr marL="571500" indent="-571500">
              <a:buFont typeface="Arial" pitchFamily="34" charset="0"/>
              <a:buChar char="•"/>
            </a:pPr>
            <a:endParaRPr lang="en-US" sz="4400" dirty="0">
              <a:solidFill>
                <a:schemeClr val="bg1"/>
              </a:solidFill>
              <a:latin typeface="Times New Roman" pitchFamily="18" charset="0"/>
              <a:cs typeface="Times New Roman" pitchFamily="18" charset="0"/>
            </a:endParaRPr>
          </a:p>
          <a:p>
            <a:pPr marL="685800" indent="-685800">
              <a:buFont typeface="Arial" pitchFamily="34" charset="0"/>
              <a:buChar char="•"/>
            </a:pPr>
            <a:endParaRPr lang="en-US" sz="4400" dirty="0">
              <a:solidFill>
                <a:schemeClr val="bg1"/>
              </a:solidFill>
              <a:latin typeface="Times New Roman" pitchFamily="18" charset="0"/>
              <a:cs typeface="Times New Roman" pitchFamily="18" charset="0"/>
            </a:endParaRPr>
          </a:p>
          <a:p>
            <a:pPr marL="685800" indent="-685800">
              <a:buFont typeface="Arial" pitchFamily="34" charset="0"/>
              <a:buChar char="•"/>
            </a:pPr>
            <a:endParaRPr lang="en-US" sz="4400" dirty="0">
              <a:solidFill>
                <a:schemeClr val="bg1"/>
              </a:solidFill>
              <a:latin typeface="Times New Roman" pitchFamily="18" charset="0"/>
              <a:cs typeface="Times New Roman" pitchFamily="18" charset="0"/>
            </a:endParaRPr>
          </a:p>
          <a:p>
            <a:pPr marL="685800" indent="-685800">
              <a:buFont typeface="Arial" pitchFamily="34" charset="0"/>
              <a:buChar char="•"/>
            </a:pPr>
            <a:endParaRPr lang="en-US" sz="4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12074111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2C24A95-05C1-4CD5-A1C1-BD3EB71AABA9}" type="slidenum">
              <a:rPr lang="en-US" sz="3200" smtClean="0">
                <a:latin typeface="Times New Roman" pitchFamily="18" charset="0"/>
                <a:cs typeface="Times New Roman" pitchFamily="18" charset="0"/>
              </a:rPr>
              <a:t>13</a:t>
            </a:fld>
            <a:endParaRPr lang="en-US" sz="3200" dirty="0">
              <a:latin typeface="Times New Roman" pitchFamily="18" charset="0"/>
              <a:cs typeface="Times New Roman" pitchFamily="18" charset="0"/>
            </a:endParaRPr>
          </a:p>
        </p:txBody>
      </p:sp>
      <p:sp>
        <p:nvSpPr>
          <p:cNvPr id="4" name="TextBox 3"/>
          <p:cNvSpPr txBox="1"/>
          <p:nvPr/>
        </p:nvSpPr>
        <p:spPr>
          <a:xfrm>
            <a:off x="1231900" y="762000"/>
            <a:ext cx="11798300" cy="1569660"/>
          </a:xfrm>
          <a:prstGeom prst="rect">
            <a:avLst/>
          </a:prstGeom>
          <a:noFill/>
        </p:spPr>
        <p:txBody>
          <a:bodyPr wrap="square" rtlCol="0">
            <a:spAutoFit/>
          </a:bodyPr>
          <a:lstStyle/>
          <a:p>
            <a:pPr algn="ctr"/>
            <a:r>
              <a:rPr lang="en-US" sz="9600" dirty="0">
                <a:solidFill>
                  <a:schemeClr val="accent5"/>
                </a:solidFill>
                <a:latin typeface="Times New Roman" pitchFamily="18" charset="0"/>
                <a:cs typeface="Times New Roman" pitchFamily="18" charset="0"/>
              </a:rPr>
              <a:t>Builder Pattern</a:t>
            </a:r>
            <a:endParaRPr lang="en-US" dirty="0">
              <a:solidFill>
                <a:schemeClr val="accent5"/>
              </a:solidFill>
            </a:endParaRPr>
          </a:p>
        </p:txBody>
      </p:sp>
      <p:sp>
        <p:nvSpPr>
          <p:cNvPr id="5" name="TextBox 4"/>
          <p:cNvSpPr txBox="1"/>
          <p:nvPr/>
        </p:nvSpPr>
        <p:spPr>
          <a:xfrm>
            <a:off x="3695700" y="4902200"/>
            <a:ext cx="11506200" cy="544444"/>
          </a:xfrm>
          <a:prstGeom prst="rect">
            <a:avLst/>
          </a:prstGeom>
          <a:noFill/>
        </p:spPr>
        <p:txBody>
          <a:bodyPr wrap="square" rtlCol="0">
            <a:spAutoFit/>
          </a:bodyPr>
          <a:lstStyle/>
          <a:p>
            <a:endParaRPr lang="en-US" dirty="0"/>
          </a:p>
        </p:txBody>
      </p:sp>
      <p:sp>
        <p:nvSpPr>
          <p:cNvPr id="6" name="TextBox 5"/>
          <p:cNvSpPr txBox="1"/>
          <p:nvPr/>
        </p:nvSpPr>
        <p:spPr>
          <a:xfrm>
            <a:off x="2063750" y="2331660"/>
            <a:ext cx="15989300" cy="11603176"/>
          </a:xfrm>
          <a:prstGeom prst="rect">
            <a:avLst/>
          </a:prstGeom>
          <a:noFill/>
        </p:spPr>
        <p:txBody>
          <a:bodyPr wrap="square" rtlCol="0">
            <a:spAutoFit/>
          </a:bodyPr>
          <a:lstStyle/>
          <a:p>
            <a:pPr marL="571500" indent="-571500">
              <a:buFont typeface="Arial" pitchFamily="34" charset="0"/>
              <a:buChar char="•"/>
            </a:pPr>
            <a:r>
              <a:rPr lang="en-US" sz="4400" dirty="0" err="1">
                <a:solidFill>
                  <a:schemeClr val="bg1"/>
                </a:solidFill>
                <a:latin typeface="Times New Roman" pitchFamily="18" charset="0"/>
                <a:cs typeface="Times New Roman" pitchFamily="18" charset="0"/>
              </a:rPr>
              <a:t>Là</a:t>
            </a:r>
            <a:r>
              <a:rPr lang="en-US" sz="4400" dirty="0">
                <a:solidFill>
                  <a:schemeClr val="bg1"/>
                </a:solidFill>
                <a:latin typeface="Times New Roman" pitchFamily="18" charset="0"/>
                <a:cs typeface="Times New Roman" pitchFamily="18" charset="0"/>
              </a:rPr>
              <a:t> </a:t>
            </a:r>
            <a:r>
              <a:rPr lang="en-US" sz="4400" dirty="0" err="1">
                <a:solidFill>
                  <a:schemeClr val="bg1"/>
                </a:solidFill>
                <a:latin typeface="Times New Roman" pitchFamily="18" charset="0"/>
                <a:cs typeface="Times New Roman" pitchFamily="18" charset="0"/>
              </a:rPr>
              <a:t>một</a:t>
            </a:r>
            <a:r>
              <a:rPr lang="en-US" sz="4400" dirty="0">
                <a:solidFill>
                  <a:schemeClr val="bg1"/>
                </a:solidFill>
                <a:latin typeface="Times New Roman" pitchFamily="18" charset="0"/>
                <a:cs typeface="Times New Roman" pitchFamily="18" charset="0"/>
              </a:rPr>
              <a:t> creational pattern.</a:t>
            </a:r>
          </a:p>
          <a:p>
            <a:pPr marL="571500" indent="-571500">
              <a:buFont typeface="Arial" pitchFamily="34" charset="0"/>
              <a:buChar char="•"/>
            </a:pPr>
            <a:r>
              <a:rPr lang="vi-VN" sz="4400" dirty="0">
                <a:solidFill>
                  <a:schemeClr val="bg1"/>
                </a:solidFill>
                <a:latin typeface="Times New Roman" pitchFamily="18" charset="0"/>
                <a:cs typeface="Times New Roman" pitchFamily="18" charset="0"/>
              </a:rPr>
              <a:t>Builder pattern xây dụng một object phức tạp sử dụng các object đơn</a:t>
            </a:r>
            <a:r>
              <a:rPr lang="en-US" sz="4400" dirty="0">
                <a:solidFill>
                  <a:schemeClr val="bg1"/>
                </a:solidFill>
                <a:latin typeface="Times New Roman" pitchFamily="18" charset="0"/>
                <a:cs typeface="Times New Roman" pitchFamily="18" charset="0"/>
              </a:rPr>
              <a:t> </a:t>
            </a:r>
            <a:r>
              <a:rPr lang="vi-VN" sz="4400" dirty="0">
                <a:solidFill>
                  <a:schemeClr val="bg1"/>
                </a:solidFill>
                <a:latin typeface="Times New Roman" pitchFamily="18" charset="0"/>
                <a:cs typeface="Times New Roman" pitchFamily="18" charset="0"/>
              </a:rPr>
              <a:t>giản và sử dụng cách tiếp cận từng bước một.</a:t>
            </a:r>
            <a:endParaRPr lang="en-US" sz="4400" dirty="0">
              <a:solidFill>
                <a:schemeClr val="bg1"/>
              </a:solidFill>
              <a:latin typeface="Times New Roman" pitchFamily="18" charset="0"/>
              <a:cs typeface="Times New Roman" pitchFamily="18" charset="0"/>
            </a:endParaRPr>
          </a:p>
          <a:p>
            <a:pPr marL="571500" indent="-571500">
              <a:buFont typeface="Arial" pitchFamily="34" charset="0"/>
              <a:buChar char="•"/>
            </a:pPr>
            <a:r>
              <a:rPr lang="en-US" sz="4400" dirty="0">
                <a:solidFill>
                  <a:schemeClr val="bg1"/>
                </a:solidFill>
                <a:latin typeface="Times New Roman" pitchFamily="18" charset="0"/>
                <a:cs typeface="Times New Roman" pitchFamily="18" charset="0"/>
              </a:rPr>
              <a:t>V</a:t>
            </a:r>
            <a:r>
              <a:rPr lang="vi-VN" sz="4400" dirty="0">
                <a:solidFill>
                  <a:schemeClr val="bg1"/>
                </a:solidFill>
                <a:latin typeface="Times New Roman" pitchFamily="18" charset="0"/>
                <a:cs typeface="Times New Roman" pitchFamily="18" charset="0"/>
              </a:rPr>
              <a:t>iệc xây dựng các đối tượng đ</a:t>
            </a:r>
            <a:r>
              <a:rPr lang="en-US" sz="4400" dirty="0" err="1">
                <a:solidFill>
                  <a:schemeClr val="bg1"/>
                </a:solidFill>
                <a:latin typeface="Times New Roman" pitchFamily="18" charset="0"/>
                <a:cs typeface="Times New Roman" pitchFamily="18" charset="0"/>
              </a:rPr>
              <a:t>ộc</a:t>
            </a:r>
            <a:r>
              <a:rPr lang="en-US" sz="4400" dirty="0">
                <a:solidFill>
                  <a:schemeClr val="bg1"/>
                </a:solidFill>
                <a:latin typeface="Times New Roman" pitchFamily="18" charset="0"/>
                <a:cs typeface="Times New Roman" pitchFamily="18" charset="0"/>
              </a:rPr>
              <a:t> </a:t>
            </a:r>
            <a:r>
              <a:rPr lang="vi-VN" sz="4400" dirty="0">
                <a:solidFill>
                  <a:schemeClr val="bg1"/>
                </a:solidFill>
                <a:latin typeface="Times New Roman" pitchFamily="18" charset="0"/>
                <a:cs typeface="Times New Roman" pitchFamily="18" charset="0"/>
              </a:rPr>
              <a:t>lập với các đối tư</a:t>
            </a:r>
            <a:r>
              <a:rPr lang="en-US" sz="4400" dirty="0">
                <a:solidFill>
                  <a:schemeClr val="bg1"/>
                </a:solidFill>
                <a:latin typeface="Times New Roman" pitchFamily="18" charset="0"/>
                <a:cs typeface="Times New Roman" pitchFamily="18" charset="0"/>
              </a:rPr>
              <a:t>ợ</a:t>
            </a:r>
            <a:r>
              <a:rPr lang="vi-VN" sz="4400" dirty="0">
                <a:solidFill>
                  <a:schemeClr val="bg1"/>
                </a:solidFill>
                <a:latin typeface="Times New Roman" pitchFamily="18" charset="0"/>
                <a:cs typeface="Times New Roman" pitchFamily="18" charset="0"/>
              </a:rPr>
              <a:t>ng khác</a:t>
            </a:r>
            <a:r>
              <a:rPr lang="en-US" sz="4400" dirty="0">
                <a:solidFill>
                  <a:schemeClr val="bg1"/>
                </a:solidFill>
                <a:latin typeface="Times New Roman" pitchFamily="18" charset="0"/>
                <a:cs typeface="Times New Roman" pitchFamily="18" charset="0"/>
              </a:rPr>
              <a:t>.</a:t>
            </a:r>
          </a:p>
          <a:p>
            <a:pPr marL="571500" indent="-571500">
              <a:buFont typeface="Arial" pitchFamily="34" charset="0"/>
              <a:buChar char="•"/>
            </a:pPr>
            <a:r>
              <a:rPr lang="en-US" sz="4400" dirty="0">
                <a:solidFill>
                  <a:schemeClr val="bg1"/>
                </a:solidFill>
                <a:latin typeface="Times New Roman" pitchFamily="18" charset="0"/>
                <a:cs typeface="Times New Roman" pitchFamily="18" charset="0"/>
              </a:rPr>
              <a:t>Builder pattern </a:t>
            </a:r>
            <a:r>
              <a:rPr lang="en-US" sz="4400" dirty="0" err="1">
                <a:solidFill>
                  <a:schemeClr val="bg1"/>
                </a:solidFill>
                <a:latin typeface="Times New Roman" panose="02020603050405020304" pitchFamily="18" charset="0"/>
                <a:cs typeface="Times New Roman" panose="02020603050405020304" pitchFamily="18" charset="0"/>
              </a:rPr>
              <a:t>với</a:t>
            </a:r>
            <a:r>
              <a:rPr lang="en-US" sz="4400" dirty="0">
                <a:solidFill>
                  <a:schemeClr val="bg1"/>
                </a:solidFill>
                <a:latin typeface="Times New Roman" panose="02020603050405020304" pitchFamily="18" charset="0"/>
                <a:cs typeface="Times New Roman" panose="02020603050405020304" pitchFamily="18" charset="0"/>
              </a:rPr>
              <a:t> </a:t>
            </a:r>
            <a:r>
              <a:rPr lang="en-US" sz="4400" dirty="0" err="1">
                <a:solidFill>
                  <a:schemeClr val="bg1"/>
                </a:solidFill>
                <a:latin typeface="Times New Roman" panose="02020603050405020304" pitchFamily="18" charset="0"/>
                <a:cs typeface="Times New Roman" panose="02020603050405020304" pitchFamily="18" charset="0"/>
              </a:rPr>
              <a:t>tính</a:t>
            </a:r>
            <a:r>
              <a:rPr lang="en-US" sz="4400" dirty="0">
                <a:solidFill>
                  <a:schemeClr val="bg1"/>
                </a:solidFill>
                <a:latin typeface="Times New Roman" panose="02020603050405020304" pitchFamily="18" charset="0"/>
                <a:cs typeface="Times New Roman" panose="02020603050405020304" pitchFamily="18" charset="0"/>
              </a:rPr>
              <a:t> </a:t>
            </a:r>
            <a:r>
              <a:rPr lang="en-US" sz="4400" dirty="0" err="1">
                <a:solidFill>
                  <a:schemeClr val="bg1"/>
                </a:solidFill>
                <a:latin typeface="Times New Roman" panose="02020603050405020304" pitchFamily="18" charset="0"/>
                <a:cs typeface="Times New Roman" panose="02020603050405020304" pitchFamily="18" charset="0"/>
              </a:rPr>
              <a:t>chất</a:t>
            </a:r>
            <a:r>
              <a:rPr lang="en-US" sz="4400" dirty="0">
                <a:solidFill>
                  <a:schemeClr val="bg1"/>
                </a:solidFill>
                <a:latin typeface="Times New Roman" panose="02020603050405020304" pitchFamily="18" charset="0"/>
                <a:cs typeface="Times New Roman" panose="02020603050405020304" pitchFamily="18" charset="0"/>
              </a:rPr>
              <a:t> </a:t>
            </a:r>
            <a:r>
              <a:rPr lang="en-US" sz="4400" dirty="0" err="1">
                <a:solidFill>
                  <a:schemeClr val="bg1"/>
                </a:solidFill>
                <a:latin typeface="Times New Roman" panose="02020603050405020304" pitchFamily="18" charset="0"/>
                <a:cs typeface="Times New Roman" panose="02020603050405020304" pitchFamily="18" charset="0"/>
              </a:rPr>
              <a:t>kế</a:t>
            </a:r>
            <a:r>
              <a:rPr lang="en-US" sz="4400" dirty="0">
                <a:solidFill>
                  <a:schemeClr val="bg1"/>
                </a:solidFill>
                <a:latin typeface="Times New Roman" panose="02020603050405020304" pitchFamily="18" charset="0"/>
                <a:cs typeface="Times New Roman" panose="02020603050405020304" pitchFamily="18" charset="0"/>
              </a:rPr>
              <a:t> </a:t>
            </a:r>
            <a:r>
              <a:rPr lang="en-US" sz="4400" dirty="0" err="1">
                <a:solidFill>
                  <a:schemeClr val="bg1"/>
                </a:solidFill>
                <a:latin typeface="Times New Roman" panose="02020603050405020304" pitchFamily="18" charset="0"/>
                <a:cs typeface="Times New Roman" panose="02020603050405020304" pitchFamily="18" charset="0"/>
              </a:rPr>
              <a:t>thừa</a:t>
            </a:r>
            <a:endParaRPr lang="en-US" sz="4400" dirty="0">
              <a:solidFill>
                <a:schemeClr val="bg1"/>
              </a:solidFill>
              <a:latin typeface="Times New Roman" panose="02020603050405020304" pitchFamily="18" charset="0"/>
              <a:cs typeface="Times New Roman" panose="02020603050405020304" pitchFamily="18" charset="0"/>
            </a:endParaRPr>
          </a:p>
          <a:p>
            <a:endParaRPr lang="vi-VN" sz="4400" dirty="0">
              <a:solidFill>
                <a:schemeClr val="bg1"/>
              </a:solidFill>
              <a:latin typeface="Times New Roman" pitchFamily="18" charset="0"/>
              <a:cs typeface="Times New Roman" pitchFamily="18" charset="0"/>
            </a:endParaRPr>
          </a:p>
          <a:p>
            <a:pPr marL="457200" indent="-457200">
              <a:buFont typeface="Arial" pitchFamily="34" charset="0"/>
              <a:buChar char="•"/>
            </a:pPr>
            <a:r>
              <a:rPr lang="vi-VN" sz="4400" b="1" dirty="0">
                <a:solidFill>
                  <a:schemeClr val="bg1"/>
                </a:solidFill>
                <a:latin typeface="Times New Roman" pitchFamily="18" charset="0"/>
                <a:cs typeface="Times New Roman" pitchFamily="18" charset="0"/>
              </a:rPr>
              <a:t>Ưu điểm</a:t>
            </a:r>
          </a:p>
          <a:p>
            <a:pPr marL="457200" indent="-457200">
              <a:buFont typeface="Wingdings" pitchFamily="2" charset="2"/>
              <a:buChar char="ü"/>
            </a:pPr>
            <a:r>
              <a:rPr lang="vi-VN" sz="4400" dirty="0">
                <a:solidFill>
                  <a:schemeClr val="bg1"/>
                </a:solidFill>
                <a:latin typeface="Times New Roman" pitchFamily="18" charset="0"/>
                <a:cs typeface="Times New Roman" pitchFamily="18" charset="0"/>
              </a:rPr>
              <a:t>Cung cấp thêm một cách khởi tạo đối tượng</a:t>
            </a:r>
            <a:r>
              <a:rPr lang="en-US" sz="4400" dirty="0">
                <a:solidFill>
                  <a:schemeClr val="bg1"/>
                </a:solidFill>
                <a:latin typeface="Times New Roman" pitchFamily="18" charset="0"/>
                <a:cs typeface="Times New Roman" pitchFamily="18" charset="0"/>
              </a:rPr>
              <a:t>.</a:t>
            </a:r>
            <a:endParaRPr lang="vi-VN" sz="4400" dirty="0">
              <a:solidFill>
                <a:schemeClr val="bg1"/>
              </a:solidFill>
              <a:latin typeface="Times New Roman" pitchFamily="18" charset="0"/>
              <a:cs typeface="Times New Roman" pitchFamily="18" charset="0"/>
            </a:endParaRPr>
          </a:p>
          <a:p>
            <a:pPr marL="457200" indent="-457200">
              <a:buFont typeface="Wingdings" pitchFamily="2" charset="2"/>
              <a:buChar char="ü"/>
            </a:pPr>
            <a:r>
              <a:rPr lang="vi-VN" sz="4400" dirty="0">
                <a:solidFill>
                  <a:schemeClr val="bg1"/>
                </a:solidFill>
                <a:latin typeface="Times New Roman" pitchFamily="18" charset="0"/>
                <a:cs typeface="Times New Roman" pitchFamily="18" charset="0"/>
              </a:rPr>
              <a:t>Hỗ trợ, loại bớt việc phải viết nhiều constructor</a:t>
            </a:r>
            <a:r>
              <a:rPr lang="en-US" sz="4400" dirty="0">
                <a:solidFill>
                  <a:schemeClr val="bg1"/>
                </a:solidFill>
                <a:latin typeface="Times New Roman" pitchFamily="18" charset="0"/>
                <a:cs typeface="Times New Roman" pitchFamily="18" charset="0"/>
              </a:rPr>
              <a:t>.</a:t>
            </a:r>
          </a:p>
          <a:p>
            <a:pPr marL="457200" indent="-457200">
              <a:buFont typeface="Wingdings" pitchFamily="2" charset="2"/>
              <a:buChar char="ü"/>
            </a:pPr>
            <a:endParaRPr lang="vi-VN" sz="4400" dirty="0">
              <a:solidFill>
                <a:schemeClr val="bg1"/>
              </a:solidFill>
              <a:latin typeface="Times New Roman" pitchFamily="18" charset="0"/>
              <a:cs typeface="Times New Roman" pitchFamily="18" charset="0"/>
            </a:endParaRPr>
          </a:p>
          <a:p>
            <a:pPr marL="457200" indent="-457200">
              <a:buFont typeface="Arial" pitchFamily="34" charset="0"/>
              <a:buChar char="•"/>
            </a:pPr>
            <a:r>
              <a:rPr lang="vi-VN" sz="4400" b="1" dirty="0">
                <a:solidFill>
                  <a:schemeClr val="bg1"/>
                </a:solidFill>
                <a:latin typeface="Times New Roman" pitchFamily="18" charset="0"/>
                <a:cs typeface="Times New Roman" pitchFamily="18" charset="0"/>
              </a:rPr>
              <a:t>Hạn chế</a:t>
            </a:r>
          </a:p>
          <a:p>
            <a:pPr marL="457200" indent="-457200">
              <a:buFont typeface="Wingdings" pitchFamily="2" charset="2"/>
              <a:buChar char="ü"/>
            </a:pPr>
            <a:r>
              <a:rPr lang="vi-VN" sz="4400" dirty="0">
                <a:solidFill>
                  <a:schemeClr val="bg1"/>
                </a:solidFill>
                <a:latin typeface="Times New Roman" pitchFamily="18" charset="0"/>
                <a:cs typeface="Times New Roman" pitchFamily="18" charset="0"/>
              </a:rPr>
              <a:t>Phải tạo builder cho từng class khác nhau.</a:t>
            </a:r>
          </a:p>
          <a:p>
            <a:pPr marL="571500" indent="-571500">
              <a:buFont typeface="Arial" pitchFamily="34" charset="0"/>
              <a:buChar char="•"/>
            </a:pPr>
            <a:endParaRPr lang="en-US" sz="4400" dirty="0">
              <a:solidFill>
                <a:schemeClr val="bg1"/>
              </a:solidFill>
              <a:latin typeface="Times New Roman" pitchFamily="18" charset="0"/>
              <a:cs typeface="Times New Roman" pitchFamily="18" charset="0"/>
            </a:endParaRPr>
          </a:p>
          <a:p>
            <a:pPr marL="571500" indent="-571500">
              <a:buFont typeface="Arial" pitchFamily="34" charset="0"/>
              <a:buChar char="•"/>
            </a:pPr>
            <a:endParaRPr lang="en-US" sz="4400" dirty="0">
              <a:solidFill>
                <a:schemeClr val="bg1"/>
              </a:solidFill>
              <a:latin typeface="Times New Roman" pitchFamily="18" charset="0"/>
              <a:cs typeface="Times New Roman" pitchFamily="18" charset="0"/>
            </a:endParaRPr>
          </a:p>
          <a:p>
            <a:pPr marL="685800" indent="-685800">
              <a:buFont typeface="Arial" pitchFamily="34" charset="0"/>
              <a:buChar char="•"/>
            </a:pPr>
            <a:endParaRPr lang="en-US" sz="4400" dirty="0">
              <a:solidFill>
                <a:schemeClr val="bg1"/>
              </a:solidFill>
              <a:latin typeface="Times New Roman" pitchFamily="18" charset="0"/>
              <a:cs typeface="Times New Roman" pitchFamily="18" charset="0"/>
            </a:endParaRPr>
          </a:p>
          <a:p>
            <a:pPr marL="685800" indent="-685800">
              <a:buFont typeface="Arial" pitchFamily="34" charset="0"/>
              <a:buChar char="•"/>
            </a:pPr>
            <a:endParaRPr lang="en-US" sz="4400" dirty="0">
              <a:solidFill>
                <a:schemeClr val="bg1"/>
              </a:solidFill>
              <a:latin typeface="Times New Roman" pitchFamily="18" charset="0"/>
              <a:cs typeface="Times New Roman" pitchFamily="18" charset="0"/>
            </a:endParaRPr>
          </a:p>
          <a:p>
            <a:pPr marL="685800" indent="-685800">
              <a:buFont typeface="Arial" pitchFamily="34" charset="0"/>
              <a:buChar char="•"/>
            </a:pPr>
            <a:endParaRPr lang="en-US" sz="4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51645625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2C24A95-05C1-4CD5-A1C1-BD3EB71AABA9}" type="slidenum">
              <a:rPr lang="en-US" sz="3200" smtClean="0">
                <a:latin typeface="Times New Roman" pitchFamily="18" charset="0"/>
                <a:cs typeface="Times New Roman" pitchFamily="18" charset="0"/>
              </a:rPr>
              <a:t>14</a:t>
            </a:fld>
            <a:endParaRPr lang="en-US" sz="3200" dirty="0">
              <a:latin typeface="Times New Roman" pitchFamily="18" charset="0"/>
              <a:cs typeface="Times New Roman" pitchFamily="18" charset="0"/>
            </a:endParaRPr>
          </a:p>
        </p:txBody>
      </p:sp>
      <p:sp>
        <p:nvSpPr>
          <p:cNvPr id="4" name="TextBox 3"/>
          <p:cNvSpPr txBox="1"/>
          <p:nvPr/>
        </p:nvSpPr>
        <p:spPr>
          <a:xfrm>
            <a:off x="1257300" y="838200"/>
            <a:ext cx="14058900" cy="1323439"/>
          </a:xfrm>
          <a:prstGeom prst="rect">
            <a:avLst/>
          </a:prstGeom>
          <a:noFill/>
        </p:spPr>
        <p:txBody>
          <a:bodyPr wrap="square" rtlCol="0">
            <a:spAutoFit/>
          </a:bodyPr>
          <a:lstStyle/>
          <a:p>
            <a:pPr algn="ctr"/>
            <a:r>
              <a:rPr lang="en-US" sz="8000" dirty="0" err="1">
                <a:solidFill>
                  <a:schemeClr val="accent5"/>
                </a:solidFill>
                <a:latin typeface="Times New Roman" pitchFamily="18" charset="0"/>
                <a:cs typeface="Times New Roman" pitchFamily="18" charset="0"/>
              </a:rPr>
              <a:t>Khi</a:t>
            </a:r>
            <a:r>
              <a:rPr lang="en-US" sz="8000" dirty="0">
                <a:solidFill>
                  <a:schemeClr val="accent5"/>
                </a:solidFill>
                <a:latin typeface="Times New Roman" pitchFamily="18" charset="0"/>
                <a:cs typeface="Times New Roman" pitchFamily="18" charset="0"/>
              </a:rPr>
              <a:t> </a:t>
            </a:r>
            <a:r>
              <a:rPr lang="en-US" sz="8000" dirty="0" err="1">
                <a:solidFill>
                  <a:schemeClr val="accent5"/>
                </a:solidFill>
                <a:latin typeface="Times New Roman" pitchFamily="18" charset="0"/>
                <a:cs typeface="Times New Roman" pitchFamily="18" charset="0"/>
              </a:rPr>
              <a:t>nào</a:t>
            </a:r>
            <a:r>
              <a:rPr lang="en-US" sz="8000" dirty="0">
                <a:solidFill>
                  <a:schemeClr val="accent5"/>
                </a:solidFill>
                <a:latin typeface="Times New Roman" pitchFamily="18" charset="0"/>
                <a:cs typeface="Times New Roman" pitchFamily="18" charset="0"/>
              </a:rPr>
              <a:t> </a:t>
            </a:r>
            <a:r>
              <a:rPr lang="en-US" sz="8000" dirty="0" err="1">
                <a:solidFill>
                  <a:schemeClr val="accent5"/>
                </a:solidFill>
                <a:latin typeface="Times New Roman" pitchFamily="18" charset="0"/>
                <a:cs typeface="Times New Roman" pitchFamily="18" charset="0"/>
              </a:rPr>
              <a:t>sử</a:t>
            </a:r>
            <a:r>
              <a:rPr lang="en-US" sz="8000" dirty="0">
                <a:solidFill>
                  <a:schemeClr val="accent5"/>
                </a:solidFill>
                <a:latin typeface="Times New Roman" pitchFamily="18" charset="0"/>
                <a:cs typeface="Times New Roman" pitchFamily="18" charset="0"/>
              </a:rPr>
              <a:t> </a:t>
            </a:r>
            <a:r>
              <a:rPr lang="en-US" sz="8000" dirty="0" err="1">
                <a:solidFill>
                  <a:schemeClr val="accent5"/>
                </a:solidFill>
                <a:latin typeface="Times New Roman" pitchFamily="18" charset="0"/>
                <a:cs typeface="Times New Roman" pitchFamily="18" charset="0"/>
              </a:rPr>
              <a:t>dụng</a:t>
            </a:r>
            <a:r>
              <a:rPr lang="en-US" sz="8000" dirty="0">
                <a:solidFill>
                  <a:schemeClr val="accent5"/>
                </a:solidFill>
                <a:latin typeface="Times New Roman" pitchFamily="18" charset="0"/>
                <a:cs typeface="Times New Roman" pitchFamily="18" charset="0"/>
              </a:rPr>
              <a:t> Builder Pattern</a:t>
            </a:r>
          </a:p>
        </p:txBody>
      </p:sp>
      <p:sp>
        <p:nvSpPr>
          <p:cNvPr id="5" name="TextBox 4"/>
          <p:cNvSpPr txBox="1"/>
          <p:nvPr/>
        </p:nvSpPr>
        <p:spPr>
          <a:xfrm>
            <a:off x="3695700" y="4902200"/>
            <a:ext cx="11506200" cy="544444"/>
          </a:xfrm>
          <a:prstGeom prst="rect">
            <a:avLst/>
          </a:prstGeom>
          <a:noFill/>
        </p:spPr>
        <p:txBody>
          <a:bodyPr wrap="square" rtlCol="0">
            <a:spAutoFit/>
          </a:bodyPr>
          <a:lstStyle/>
          <a:p>
            <a:endParaRPr lang="en-US" dirty="0"/>
          </a:p>
        </p:txBody>
      </p:sp>
      <p:sp>
        <p:nvSpPr>
          <p:cNvPr id="6" name="TextBox 5"/>
          <p:cNvSpPr txBox="1"/>
          <p:nvPr/>
        </p:nvSpPr>
        <p:spPr>
          <a:xfrm>
            <a:off x="1790700" y="3037939"/>
            <a:ext cx="16116300" cy="8956298"/>
          </a:xfrm>
          <a:prstGeom prst="rect">
            <a:avLst/>
          </a:prstGeom>
          <a:noFill/>
        </p:spPr>
        <p:txBody>
          <a:bodyPr wrap="square" rtlCol="0">
            <a:spAutoFit/>
          </a:bodyPr>
          <a:lstStyle/>
          <a:p>
            <a:pPr marL="571500" indent="-571500">
              <a:buFont typeface="Arial" pitchFamily="34" charset="0"/>
              <a:buChar char="•"/>
            </a:pPr>
            <a:r>
              <a:rPr lang="en-US" sz="4800" dirty="0" err="1">
                <a:solidFill>
                  <a:schemeClr val="bg1"/>
                </a:solidFill>
                <a:latin typeface="Times New Roman" pitchFamily="18" charset="0"/>
                <a:cs typeface="Times New Roman" pitchFamily="18" charset="0"/>
              </a:rPr>
              <a:t>Khi</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muốn</a:t>
            </a:r>
            <a:r>
              <a:rPr lang="en-US" sz="4800" dirty="0">
                <a:solidFill>
                  <a:schemeClr val="bg1"/>
                </a:solidFill>
                <a:latin typeface="Times New Roman" pitchFamily="18" charset="0"/>
                <a:cs typeface="Times New Roman" pitchFamily="18" charset="0"/>
              </a:rPr>
              <a:t> </a:t>
            </a:r>
            <a:r>
              <a:rPr lang="vi-VN" sz="4800" dirty="0">
                <a:solidFill>
                  <a:schemeClr val="bg1"/>
                </a:solidFill>
                <a:latin typeface="Times New Roman" pitchFamily="18" charset="0"/>
                <a:cs typeface="Times New Roman" pitchFamily="18" charset="0"/>
              </a:rPr>
              <a:t>thay đổi thiết kế cho việc lồng nhau của các hàm khởi tạo</a:t>
            </a:r>
            <a:r>
              <a:rPr lang="en-US" sz="4800" dirty="0">
                <a:solidFill>
                  <a:schemeClr val="bg1"/>
                </a:solidFill>
                <a:latin typeface="Times New Roman" panose="02020603050405020304" pitchFamily="18" charset="0"/>
                <a:cs typeface="Times New Roman" panose="02020603050405020304" pitchFamily="18" charset="0"/>
              </a:rPr>
              <a:t>(Telescoping Constructor Pattern). </a:t>
            </a:r>
            <a:r>
              <a:rPr lang="vi-VN" sz="4800" dirty="0">
                <a:solidFill>
                  <a:schemeClr val="bg1"/>
                </a:solidFill>
                <a:latin typeface="Times New Roman" pitchFamily="18" charset="0"/>
                <a:cs typeface="Times New Roman" pitchFamily="18" charset="0"/>
              </a:rPr>
              <a:t>Vấn đề này phát sinh khi lập trình</a:t>
            </a:r>
            <a:r>
              <a:rPr lang="en-US" sz="4800" dirty="0">
                <a:solidFill>
                  <a:schemeClr val="bg1"/>
                </a:solidFill>
                <a:latin typeface="Times New Roman" pitchFamily="18" charset="0"/>
                <a:cs typeface="Times New Roman" pitchFamily="18" charset="0"/>
              </a:rPr>
              <a:t> </a:t>
            </a:r>
            <a:r>
              <a:rPr lang="vi-VN" sz="4800" dirty="0">
                <a:solidFill>
                  <a:schemeClr val="bg1"/>
                </a:solidFill>
                <a:latin typeface="Times New Roman" pitchFamily="18" charset="0"/>
                <a:cs typeface="Times New Roman" pitchFamily="18" charset="0"/>
              </a:rPr>
              <a:t>viên làm việc với một lớp mà có chứa rất nhiều các thuộc tính và cần</a:t>
            </a:r>
            <a:r>
              <a:rPr lang="en-US" sz="4800" dirty="0">
                <a:solidFill>
                  <a:schemeClr val="bg1"/>
                </a:solidFill>
                <a:latin typeface="Times New Roman" pitchFamily="18" charset="0"/>
                <a:cs typeface="Times New Roman" pitchFamily="18" charset="0"/>
              </a:rPr>
              <a:t> </a:t>
            </a:r>
            <a:r>
              <a:rPr lang="vi-VN" sz="4800" dirty="0">
                <a:solidFill>
                  <a:schemeClr val="bg1"/>
                </a:solidFill>
                <a:latin typeface="Times New Roman" pitchFamily="18" charset="0"/>
                <a:cs typeface="Times New Roman" pitchFamily="18" charset="0"/>
              </a:rPr>
              <a:t>phải tạo ra nhiều hàm khởi tạo với số lượng các thuộc tính tăng dần.</a:t>
            </a:r>
            <a:endParaRPr lang="en-US" sz="4800" dirty="0">
              <a:solidFill>
                <a:schemeClr val="bg1"/>
              </a:solidFill>
              <a:latin typeface="Times New Roman" pitchFamily="18" charset="0"/>
              <a:cs typeface="Times New Roman" pitchFamily="18" charset="0"/>
            </a:endParaRPr>
          </a:p>
          <a:p>
            <a:pPr marL="571500" indent="-571500">
              <a:buFont typeface="Arial" pitchFamily="34" charset="0"/>
              <a:buChar char="•"/>
            </a:pPr>
            <a:endParaRPr lang="vi-VN" sz="4800" dirty="0">
              <a:solidFill>
                <a:schemeClr val="bg1"/>
              </a:solidFill>
              <a:latin typeface="Times New Roman" pitchFamily="18" charset="0"/>
              <a:cs typeface="Times New Roman" pitchFamily="18" charset="0"/>
            </a:endParaRPr>
          </a:p>
          <a:p>
            <a:pPr marL="571500" indent="-571500">
              <a:buFont typeface="Arial" pitchFamily="34" charset="0"/>
              <a:buChar char="•"/>
            </a:pPr>
            <a:r>
              <a:rPr lang="en-US" sz="4800" dirty="0">
                <a:solidFill>
                  <a:schemeClr val="bg1"/>
                </a:solidFill>
                <a:latin typeface="Times New Roman" pitchFamily="18" charset="0"/>
                <a:cs typeface="Times New Roman" pitchFamily="18" charset="0"/>
              </a:rPr>
              <a:t>C</a:t>
            </a:r>
            <a:r>
              <a:rPr lang="vi-VN" sz="4800" dirty="0">
                <a:solidFill>
                  <a:schemeClr val="bg1"/>
                </a:solidFill>
                <a:latin typeface="Times New Roman" pitchFamily="18" charset="0"/>
                <a:cs typeface="Times New Roman" pitchFamily="18" charset="0"/>
              </a:rPr>
              <a:t>ần tạo ra một đối tượng phức tạp</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có</a:t>
            </a:r>
            <a:r>
              <a:rPr lang="en-US" sz="4800" dirty="0">
                <a:solidFill>
                  <a:schemeClr val="bg1"/>
                </a:solidFill>
                <a:latin typeface="Times New Roman" pitchFamily="18" charset="0"/>
                <a:cs typeface="Times New Roman" pitchFamily="18" charset="0"/>
              </a:rPr>
              <a:t> </a:t>
            </a:r>
            <a:r>
              <a:rPr lang="vi-VN" sz="4800" dirty="0">
                <a:solidFill>
                  <a:schemeClr val="bg1"/>
                </a:solidFill>
                <a:latin typeface="Times New Roman" pitchFamily="18" charset="0"/>
                <a:cs typeface="Times New Roman" pitchFamily="18" charset="0"/>
              </a:rPr>
              <a:t>thuật toán tạo lập các thuộc tính là độc lập với các thuộc tính khác.</a:t>
            </a:r>
            <a:endParaRPr lang="en-US" sz="4800" dirty="0">
              <a:solidFill>
                <a:schemeClr val="bg1"/>
              </a:solidFill>
              <a:latin typeface="Times New Roman" pitchFamily="18" charset="0"/>
              <a:cs typeface="Times New Roman" pitchFamily="18" charset="0"/>
            </a:endParaRPr>
          </a:p>
          <a:p>
            <a:pPr marL="571500" indent="-571500">
              <a:buFont typeface="Arial" pitchFamily="34" charset="0"/>
              <a:buChar char="•"/>
            </a:pPr>
            <a:endParaRPr lang="en-US" sz="4800" dirty="0">
              <a:solidFill>
                <a:schemeClr val="bg1"/>
              </a:solidFill>
              <a:latin typeface="Times New Roman" pitchFamily="18" charset="0"/>
              <a:cs typeface="Times New Roman" pitchFamily="18" charset="0"/>
            </a:endParaRPr>
          </a:p>
          <a:p>
            <a:pPr marL="685800" indent="-685800">
              <a:buFont typeface="Arial" pitchFamily="34" charset="0"/>
              <a:buChar char="•"/>
            </a:pPr>
            <a:endParaRPr lang="en-US" sz="4800" dirty="0">
              <a:solidFill>
                <a:schemeClr val="bg1"/>
              </a:solidFill>
              <a:latin typeface="Times New Roman" pitchFamily="18" charset="0"/>
              <a:cs typeface="Times New Roman" pitchFamily="18" charset="0"/>
            </a:endParaRPr>
          </a:p>
          <a:p>
            <a:pPr marL="685800" indent="-685800">
              <a:buFont typeface="Arial" pitchFamily="34" charset="0"/>
              <a:buChar char="•"/>
            </a:pPr>
            <a:endParaRPr lang="en-US" sz="4800" dirty="0">
              <a:solidFill>
                <a:schemeClr val="bg1"/>
              </a:solidFill>
              <a:latin typeface="Times New Roman" pitchFamily="18" charset="0"/>
              <a:cs typeface="Times New Roman" pitchFamily="18" charset="0"/>
            </a:endParaRPr>
          </a:p>
          <a:p>
            <a:pPr marL="685800" indent="-685800">
              <a:buFont typeface="Arial" pitchFamily="34" charset="0"/>
              <a:buChar char="•"/>
            </a:pPr>
            <a:endParaRPr lang="en-US" sz="48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9488589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Rectangle 1"/>
          <p:cNvSpPr/>
          <p:nvPr/>
        </p:nvSpPr>
        <p:spPr>
          <a:xfrm>
            <a:off x="1828800" y="5102946"/>
            <a:ext cx="4023360" cy="53507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latin typeface="Times New Roman" pitchFamily="18" charset="0"/>
              <a:cs typeface="Times New Roman" pitchFamily="18" charset="0"/>
            </a:endParaRPr>
          </a:p>
        </p:txBody>
      </p:sp>
      <p:sp>
        <p:nvSpPr>
          <p:cNvPr id="3" name="Rectangle 2"/>
          <p:cNvSpPr/>
          <p:nvPr/>
        </p:nvSpPr>
        <p:spPr>
          <a:xfrm>
            <a:off x="14264640" y="5102946"/>
            <a:ext cx="4023360" cy="535072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latin typeface="Times New Roman" pitchFamily="18" charset="0"/>
              <a:cs typeface="Times New Roman" pitchFamily="18" charset="0"/>
            </a:endParaRPr>
          </a:p>
        </p:txBody>
      </p:sp>
      <p:sp>
        <p:nvSpPr>
          <p:cNvPr id="4" name="Rectangle 3"/>
          <p:cNvSpPr/>
          <p:nvPr/>
        </p:nvSpPr>
        <p:spPr>
          <a:xfrm>
            <a:off x="5974080" y="5102946"/>
            <a:ext cx="4023360" cy="535072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latin typeface="Times New Roman" pitchFamily="18" charset="0"/>
              <a:cs typeface="Times New Roman" pitchFamily="18" charset="0"/>
            </a:endParaRPr>
          </a:p>
        </p:txBody>
      </p:sp>
      <p:sp>
        <p:nvSpPr>
          <p:cNvPr id="5" name="Rectangle 4"/>
          <p:cNvSpPr/>
          <p:nvPr/>
        </p:nvSpPr>
        <p:spPr>
          <a:xfrm>
            <a:off x="10119360" y="5102946"/>
            <a:ext cx="4023360" cy="53507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latin typeface="Times New Roman" pitchFamily="18" charset="0"/>
              <a:cs typeface="Times New Roman" pitchFamily="18" charset="0"/>
            </a:endParaRPr>
          </a:p>
        </p:txBody>
      </p:sp>
      <p:sp>
        <p:nvSpPr>
          <p:cNvPr id="10" name="Rectangle 9"/>
          <p:cNvSpPr/>
          <p:nvPr/>
        </p:nvSpPr>
        <p:spPr>
          <a:xfrm>
            <a:off x="1946103" y="6514859"/>
            <a:ext cx="4027977" cy="3735895"/>
          </a:xfrm>
          <a:prstGeom prst="rect">
            <a:avLst/>
          </a:prstGeom>
        </p:spPr>
        <p:txBody>
          <a:bodyPr wrap="square">
            <a:spAutoFit/>
          </a:bodyPr>
          <a:lstStyle/>
          <a:p>
            <a:pPr algn="ctr"/>
            <a:r>
              <a:rPr lang="vi-VN" sz="3200" b="1" dirty="0">
                <a:solidFill>
                  <a:schemeClr val="bg1"/>
                </a:solidFill>
                <a:latin typeface="Times New Roman" pitchFamily="18" charset="0"/>
                <a:cs typeface="Times New Roman" pitchFamily="18" charset="0"/>
              </a:rPr>
              <a:t>Builder</a:t>
            </a:r>
            <a:endParaRPr lang="en-US" sz="3200" b="1" dirty="0">
              <a:solidFill>
                <a:schemeClr val="bg1"/>
              </a:solidFill>
              <a:latin typeface="Times New Roman" pitchFamily="18" charset="0"/>
              <a:cs typeface="Times New Roman" pitchFamily="18" charset="0"/>
            </a:endParaRPr>
          </a:p>
          <a:p>
            <a:pPr algn="ctr"/>
            <a:endParaRPr lang="en-US" sz="3200" b="1" dirty="0">
              <a:solidFill>
                <a:schemeClr val="bg1"/>
              </a:solidFill>
              <a:latin typeface="Times New Roman" pitchFamily="18" charset="0"/>
              <a:cs typeface="Times New Roman" pitchFamily="18" charset="0"/>
            </a:endParaRPr>
          </a:p>
          <a:p>
            <a:r>
              <a:rPr lang="en-US" sz="2800" dirty="0">
                <a:solidFill>
                  <a:schemeClr val="bg1"/>
                </a:solidFill>
                <a:latin typeface="Times New Roman" pitchFamily="18" charset="0"/>
                <a:cs typeface="Times New Roman" pitchFamily="18" charset="0"/>
              </a:rPr>
              <a:t> T</a:t>
            </a:r>
            <a:r>
              <a:rPr lang="vi-VN" sz="2800" dirty="0">
                <a:solidFill>
                  <a:schemeClr val="bg1"/>
                </a:solidFill>
                <a:latin typeface="Times New Roman" pitchFamily="18" charset="0"/>
                <a:cs typeface="Times New Roman" pitchFamily="18" charset="0"/>
              </a:rPr>
              <a:t>hành phần định nghĩa một lớp trừu tượng</a:t>
            </a:r>
            <a:r>
              <a:rPr lang="en-US" sz="2800" dirty="0">
                <a:solidFill>
                  <a:schemeClr val="bg1"/>
                </a:solidFill>
                <a:latin typeface="Times New Roman" pitchFamily="18" charset="0"/>
                <a:cs typeface="Times New Roman" pitchFamily="18" charset="0"/>
              </a:rPr>
              <a:t> (abstract class) </a:t>
            </a:r>
            <a:r>
              <a:rPr lang="vi-VN" sz="2800" dirty="0">
                <a:solidFill>
                  <a:schemeClr val="bg1"/>
                </a:solidFill>
                <a:latin typeface="Times New Roman" pitchFamily="18" charset="0"/>
                <a:cs typeface="Times New Roman" pitchFamily="18" charset="0"/>
              </a:rPr>
              <a:t>để tạo ra một hoặc nhiều phần của đối tượng Product</a:t>
            </a:r>
          </a:p>
          <a:p>
            <a:pPr algn="ctr">
              <a:lnSpc>
                <a:spcPct val="130000"/>
              </a:lnSpc>
            </a:pPr>
            <a:r>
              <a:rPr lang="en-US" sz="2800" dirty="0">
                <a:solidFill>
                  <a:schemeClr val="bg1"/>
                </a:solidFill>
                <a:latin typeface="Times New Roman" pitchFamily="18" charset="0"/>
                <a:ea typeface="Roboto Condensed Light" panose="02000000000000000000" pitchFamily="2" charset="0"/>
                <a:cs typeface="Times New Roman" pitchFamily="18" charset="0"/>
              </a:rPr>
              <a:t>.</a:t>
            </a:r>
          </a:p>
        </p:txBody>
      </p:sp>
      <p:sp>
        <p:nvSpPr>
          <p:cNvPr id="11" name="Rectangle 10"/>
          <p:cNvSpPr/>
          <p:nvPr/>
        </p:nvSpPr>
        <p:spPr>
          <a:xfrm>
            <a:off x="6017260" y="6360246"/>
            <a:ext cx="4102100" cy="4114653"/>
          </a:xfrm>
          <a:prstGeom prst="rect">
            <a:avLst/>
          </a:prstGeom>
        </p:spPr>
        <p:txBody>
          <a:bodyPr wrap="square">
            <a:spAutoFit/>
          </a:bodyPr>
          <a:lstStyle/>
          <a:p>
            <a:pPr algn="ctr"/>
            <a:r>
              <a:rPr lang="vi-VN" sz="3200" b="1" dirty="0">
                <a:solidFill>
                  <a:schemeClr val="bg1"/>
                </a:solidFill>
                <a:latin typeface="Times New Roman" pitchFamily="18" charset="0"/>
                <a:cs typeface="Times New Roman" pitchFamily="18" charset="0"/>
              </a:rPr>
              <a:t>ConcreateBuilder</a:t>
            </a:r>
            <a:endParaRPr lang="en-US" sz="3200" b="1" dirty="0">
              <a:solidFill>
                <a:schemeClr val="bg1"/>
              </a:solidFill>
              <a:latin typeface="Times New Roman" pitchFamily="18" charset="0"/>
              <a:cs typeface="Times New Roman" pitchFamily="18" charset="0"/>
            </a:endParaRPr>
          </a:p>
          <a:p>
            <a:pPr algn="ctr"/>
            <a:endParaRPr lang="en-US" sz="3200" dirty="0">
              <a:solidFill>
                <a:schemeClr val="bg1"/>
              </a:solidFill>
              <a:latin typeface="Times New Roman" pitchFamily="18" charset="0"/>
              <a:cs typeface="Times New Roman" pitchFamily="18" charset="0"/>
            </a:endParaRPr>
          </a:p>
          <a:p>
            <a:r>
              <a:rPr lang="vi-VN" sz="2800" dirty="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T</a:t>
            </a:r>
            <a:r>
              <a:rPr lang="vi-VN" sz="2800" dirty="0">
                <a:solidFill>
                  <a:schemeClr val="bg1"/>
                </a:solidFill>
                <a:latin typeface="Times New Roman" pitchFamily="18" charset="0"/>
                <a:cs typeface="Times New Roman" pitchFamily="18" charset="0"/>
              </a:rPr>
              <a:t>hành phần triển khai, cụ thể hoá các lớp trừu tượng để tạo ra các thành phần và tập hợp các thành phần đó với nhau, xác định và nắm giữ các </a:t>
            </a:r>
            <a:r>
              <a:rPr lang="en-US" sz="2800" dirty="0" err="1">
                <a:solidFill>
                  <a:schemeClr val="bg1"/>
                </a:solidFill>
                <a:latin typeface="Times New Roman" pitchFamily="18" charset="0"/>
                <a:cs typeface="Times New Roman" pitchFamily="18" charset="0"/>
              </a:rPr>
              <a:t>thể</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hiện</a:t>
            </a:r>
            <a:r>
              <a:rPr lang="vi-VN" sz="2800" dirty="0">
                <a:solidFill>
                  <a:schemeClr val="bg1"/>
                </a:solidFill>
                <a:latin typeface="Times New Roman" pitchFamily="18" charset="0"/>
                <a:cs typeface="Times New Roman" pitchFamily="18" charset="0"/>
              </a:rPr>
              <a:t> mà nó tạo ra.</a:t>
            </a:r>
            <a:endParaRPr lang="en-US" sz="2800" dirty="0">
              <a:solidFill>
                <a:schemeClr val="bg1"/>
              </a:solidFill>
              <a:latin typeface="Times New Roman" panose="02020603050405020304" pitchFamily="18" charset="0"/>
              <a:cs typeface="Times New Roman" pitchFamily="18" charset="0"/>
            </a:endParaRPr>
          </a:p>
        </p:txBody>
      </p:sp>
      <p:sp>
        <p:nvSpPr>
          <p:cNvPr id="12" name="Rectangle 11"/>
          <p:cNvSpPr/>
          <p:nvPr/>
        </p:nvSpPr>
        <p:spPr>
          <a:xfrm>
            <a:off x="10368742" y="6542560"/>
            <a:ext cx="3524595" cy="2369880"/>
          </a:xfrm>
          <a:prstGeom prst="rect">
            <a:avLst/>
          </a:prstGeom>
        </p:spPr>
        <p:txBody>
          <a:bodyPr wrap="square">
            <a:spAutoFit/>
          </a:bodyPr>
          <a:lstStyle/>
          <a:p>
            <a:pPr algn="ctr"/>
            <a:r>
              <a:rPr lang="vi-VN" sz="3200" b="1" dirty="0">
                <a:solidFill>
                  <a:schemeClr val="bg1"/>
                </a:solidFill>
                <a:latin typeface="Times New Roman" pitchFamily="18" charset="0"/>
                <a:cs typeface="Times New Roman" pitchFamily="18" charset="0"/>
              </a:rPr>
              <a:t>Product</a:t>
            </a:r>
            <a:endParaRPr lang="en-US" sz="3200" b="1" dirty="0">
              <a:solidFill>
                <a:schemeClr val="bg1"/>
              </a:solidFill>
              <a:latin typeface="Times New Roman" pitchFamily="18" charset="0"/>
              <a:cs typeface="Times New Roman" pitchFamily="18" charset="0"/>
            </a:endParaRPr>
          </a:p>
          <a:p>
            <a:pPr algn="ctr"/>
            <a:r>
              <a:rPr lang="en-US" sz="3200" dirty="0">
                <a:solidFill>
                  <a:schemeClr val="bg1"/>
                </a:solidFill>
                <a:latin typeface="Times New Roman" pitchFamily="18" charset="0"/>
                <a:cs typeface="Times New Roman" pitchFamily="18" charset="0"/>
              </a:rPr>
              <a:t> </a:t>
            </a:r>
          </a:p>
          <a:p>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Thành</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phần</a:t>
            </a:r>
            <a:r>
              <a:rPr lang="en-US" sz="2800" dirty="0">
                <a:solidFill>
                  <a:schemeClr val="bg1"/>
                </a:solidFill>
                <a:latin typeface="Times New Roman" pitchFamily="18" charset="0"/>
                <a:cs typeface="Times New Roman" pitchFamily="18" charset="0"/>
              </a:rPr>
              <a:t> đ</a:t>
            </a:r>
            <a:r>
              <a:rPr lang="vi-VN" sz="2800" dirty="0">
                <a:solidFill>
                  <a:schemeClr val="bg1"/>
                </a:solidFill>
                <a:latin typeface="Times New Roman" pitchFamily="18" charset="0"/>
                <a:cs typeface="Times New Roman" pitchFamily="18" charset="0"/>
              </a:rPr>
              <a:t>ại diện cho đối tượng phức tạp phải tạo ra.</a:t>
            </a:r>
          </a:p>
        </p:txBody>
      </p:sp>
      <p:sp>
        <p:nvSpPr>
          <p:cNvPr id="14" name="Rectangle 13"/>
          <p:cNvSpPr/>
          <p:nvPr/>
        </p:nvSpPr>
        <p:spPr>
          <a:xfrm>
            <a:off x="14514022" y="6542560"/>
            <a:ext cx="3524595" cy="1877437"/>
          </a:xfrm>
          <a:prstGeom prst="rect">
            <a:avLst/>
          </a:prstGeom>
        </p:spPr>
        <p:txBody>
          <a:bodyPr wrap="square">
            <a:spAutoFit/>
          </a:bodyPr>
          <a:lstStyle/>
          <a:p>
            <a:pPr algn="ctr"/>
            <a:r>
              <a:rPr lang="vi-VN" sz="3200" b="1" dirty="0">
                <a:solidFill>
                  <a:schemeClr val="bg1"/>
                </a:solidFill>
                <a:latin typeface="Times New Roman" pitchFamily="18" charset="0"/>
                <a:cs typeface="Times New Roman" pitchFamily="18" charset="0"/>
              </a:rPr>
              <a:t>Director</a:t>
            </a:r>
            <a:endParaRPr lang="en-US" sz="3200" b="1" dirty="0">
              <a:solidFill>
                <a:schemeClr val="bg1"/>
              </a:solidFill>
              <a:latin typeface="Times New Roman" pitchFamily="18" charset="0"/>
              <a:cs typeface="Times New Roman" pitchFamily="18" charset="0"/>
            </a:endParaRPr>
          </a:p>
          <a:p>
            <a:pPr algn="ctr"/>
            <a:r>
              <a:rPr lang="en-US" sz="2800" dirty="0">
                <a:solidFill>
                  <a:schemeClr val="bg1"/>
                </a:solidFill>
                <a:latin typeface="Times New Roman" pitchFamily="18" charset="0"/>
                <a:cs typeface="Times New Roman" pitchFamily="18" charset="0"/>
              </a:rPr>
              <a:t> </a:t>
            </a:r>
          </a:p>
          <a:p>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Thành</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phần</a:t>
            </a:r>
            <a:r>
              <a:rPr lang="en-US" sz="2800" dirty="0">
                <a:solidFill>
                  <a:schemeClr val="bg1"/>
                </a:solidFill>
                <a:latin typeface="Times New Roman" pitchFamily="18" charset="0"/>
                <a:cs typeface="Times New Roman" pitchFamily="18" charset="0"/>
              </a:rPr>
              <a:t> </a:t>
            </a:r>
            <a:r>
              <a:rPr lang="vi-VN" sz="2800" dirty="0">
                <a:solidFill>
                  <a:schemeClr val="bg1"/>
                </a:solidFill>
                <a:latin typeface="Times New Roman" pitchFamily="18" charset="0"/>
                <a:cs typeface="Times New Roman" pitchFamily="18" charset="0"/>
              </a:rPr>
              <a:t>khởi tạo đối tượng Builder</a:t>
            </a:r>
            <a:r>
              <a:rPr lang="en-US" sz="2800" dirty="0">
                <a:solidFill>
                  <a:schemeClr val="bg1"/>
                </a:solidFill>
                <a:latin typeface="Times New Roman" pitchFamily="18" charset="0"/>
                <a:cs typeface="Times New Roman" pitchFamily="18" charset="0"/>
              </a:rPr>
              <a:t>.</a:t>
            </a:r>
            <a:endParaRPr lang="vi-VN" sz="2800" dirty="0">
              <a:solidFill>
                <a:schemeClr val="bg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72C24A95-05C1-4CD5-A1C1-BD3EB71AABA9}" type="slidenum">
              <a:rPr lang="en-US" sz="2800" smtClean="0">
                <a:solidFill>
                  <a:schemeClr val="bg1"/>
                </a:solidFill>
                <a:latin typeface="Times New Roman" pitchFamily="18" charset="0"/>
                <a:cs typeface="Times New Roman" pitchFamily="18" charset="0"/>
              </a:rPr>
              <a:t>15</a:t>
            </a:fld>
            <a:endParaRPr lang="en-US" sz="2800" dirty="0">
              <a:solidFill>
                <a:schemeClr val="bg1"/>
              </a:solidFill>
              <a:latin typeface="Times New Roman" pitchFamily="18" charset="0"/>
              <a:cs typeface="Times New Roman" pitchFamily="18" charset="0"/>
            </a:endParaRPr>
          </a:p>
        </p:txBody>
      </p:sp>
      <p:pic>
        <p:nvPicPr>
          <p:cNvPr id="24" name="Content Placeholder 3"/>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l="4992" r="4992"/>
          <a:stretch>
            <a:fillRect/>
          </a:stretch>
        </p:blipFill>
        <p:spPr>
          <a:xfrm>
            <a:off x="1828800" y="1153246"/>
            <a:ext cx="16459200" cy="5028092"/>
          </a:xfrm>
        </p:spPr>
      </p:pic>
      <p:sp>
        <p:nvSpPr>
          <p:cNvPr id="9" name="TextBox 8">
            <a:extLst>
              <a:ext uri="{FF2B5EF4-FFF2-40B4-BE49-F238E27FC236}">
                <a16:creationId xmlns:a16="http://schemas.microsoft.com/office/drawing/2014/main" id="{5E590CA1-F0AE-4094-A421-0B90827A0779}"/>
              </a:ext>
            </a:extLst>
          </p:cNvPr>
          <p:cNvSpPr txBox="1"/>
          <p:nvPr/>
        </p:nvSpPr>
        <p:spPr>
          <a:xfrm>
            <a:off x="1946103" y="324465"/>
            <a:ext cx="16459200" cy="646331"/>
          </a:xfrm>
          <a:prstGeom prst="rect">
            <a:avLst/>
          </a:prstGeom>
          <a:noFill/>
        </p:spPr>
        <p:txBody>
          <a:bodyPr wrap="square" rtlCol="0">
            <a:spAutoFit/>
          </a:bodyPr>
          <a:lstStyle/>
          <a:p>
            <a:pPr marL="571500" indent="-571500">
              <a:buFont typeface="Wingdings" panose="05000000000000000000" pitchFamily="2" charset="2"/>
              <a:buChar char="q"/>
            </a:pPr>
            <a:r>
              <a:rPr lang="en-US" sz="3600" b="1" dirty="0" err="1">
                <a:solidFill>
                  <a:schemeClr val="accent1"/>
                </a:solidFill>
                <a:latin typeface="Times New Roman" panose="02020603050405020304" pitchFamily="18" charset="0"/>
                <a:cs typeface="Times New Roman" panose="02020603050405020304" pitchFamily="18" charset="0"/>
              </a:rPr>
              <a:t>Cách</a:t>
            </a:r>
            <a:r>
              <a:rPr lang="en-US" sz="3600" b="1" dirty="0">
                <a:solidFill>
                  <a:schemeClr val="accent1"/>
                </a:solidFill>
                <a:latin typeface="Times New Roman" panose="02020603050405020304" pitchFamily="18" charset="0"/>
                <a:cs typeface="Times New Roman" panose="02020603050405020304" pitchFamily="18" charset="0"/>
              </a:rPr>
              <a:t> </a:t>
            </a:r>
            <a:r>
              <a:rPr lang="en-US" sz="3600" b="1" dirty="0" err="1">
                <a:solidFill>
                  <a:schemeClr val="accent1"/>
                </a:solidFill>
                <a:latin typeface="Times New Roman" panose="02020603050405020304" pitchFamily="18" charset="0"/>
                <a:cs typeface="Times New Roman" panose="02020603050405020304" pitchFamily="18" charset="0"/>
              </a:rPr>
              <a:t>thức</a:t>
            </a:r>
            <a:r>
              <a:rPr lang="en-US" sz="3600" b="1" dirty="0">
                <a:solidFill>
                  <a:schemeClr val="accent1"/>
                </a:solidFill>
                <a:latin typeface="Times New Roman" panose="02020603050405020304" pitchFamily="18" charset="0"/>
                <a:cs typeface="Times New Roman" panose="02020603050405020304" pitchFamily="18" charset="0"/>
              </a:rPr>
              <a:t> </a:t>
            </a:r>
            <a:r>
              <a:rPr lang="en-US" sz="3600" b="1" dirty="0" err="1">
                <a:solidFill>
                  <a:schemeClr val="accent1"/>
                </a:solidFill>
                <a:latin typeface="Times New Roman" panose="02020603050405020304" pitchFamily="18" charset="0"/>
                <a:cs typeface="Times New Roman" panose="02020603050405020304" pitchFamily="18" charset="0"/>
              </a:rPr>
              <a:t>triển</a:t>
            </a:r>
            <a:r>
              <a:rPr lang="en-US" sz="3600" b="1" dirty="0">
                <a:solidFill>
                  <a:schemeClr val="accent1"/>
                </a:solidFill>
                <a:latin typeface="Times New Roman" panose="02020603050405020304" pitchFamily="18" charset="0"/>
                <a:cs typeface="Times New Roman" panose="02020603050405020304" pitchFamily="18" charset="0"/>
              </a:rPr>
              <a:t> </a:t>
            </a:r>
            <a:r>
              <a:rPr lang="en-US" sz="3600" b="1" dirty="0" err="1">
                <a:solidFill>
                  <a:schemeClr val="accent1"/>
                </a:solidFill>
                <a:latin typeface="Times New Roman" panose="02020603050405020304" pitchFamily="18" charset="0"/>
                <a:cs typeface="Times New Roman" panose="02020603050405020304" pitchFamily="18" charset="0"/>
              </a:rPr>
              <a:t>khai</a:t>
            </a:r>
            <a:r>
              <a:rPr lang="en-US" sz="3600" b="1" dirty="0">
                <a:solidFill>
                  <a:schemeClr val="accent1"/>
                </a:solidFill>
                <a:latin typeface="Times New Roman" panose="02020603050405020304" pitchFamily="18" charset="0"/>
                <a:cs typeface="Times New Roman" panose="02020603050405020304" pitchFamily="18" charset="0"/>
              </a:rPr>
              <a:t> </a:t>
            </a:r>
            <a:r>
              <a:rPr lang="en-US" sz="3600" b="1" dirty="0" err="1">
                <a:solidFill>
                  <a:schemeClr val="accent1"/>
                </a:solidFill>
                <a:latin typeface="Times New Roman" panose="02020603050405020304" pitchFamily="18" charset="0"/>
                <a:cs typeface="Times New Roman" panose="02020603050405020304" pitchFamily="18" charset="0"/>
              </a:rPr>
              <a:t>của</a:t>
            </a:r>
            <a:r>
              <a:rPr lang="en-US" sz="3600" b="1" dirty="0">
                <a:solidFill>
                  <a:schemeClr val="accent1"/>
                </a:solidFill>
                <a:latin typeface="Times New Roman" panose="02020603050405020304" pitchFamily="18" charset="0"/>
                <a:cs typeface="Times New Roman" panose="02020603050405020304" pitchFamily="18" charset="0"/>
              </a:rPr>
              <a:t> Builder pattern </a:t>
            </a:r>
            <a:r>
              <a:rPr lang="en-US" sz="3600" b="1" dirty="0" err="1">
                <a:solidFill>
                  <a:schemeClr val="accent1"/>
                </a:solidFill>
                <a:latin typeface="Times New Roman" panose="02020603050405020304" pitchFamily="18" charset="0"/>
                <a:cs typeface="Times New Roman" panose="02020603050405020304" pitchFamily="18" charset="0"/>
              </a:rPr>
              <a:t>gồm</a:t>
            </a:r>
            <a:r>
              <a:rPr lang="en-US" sz="3600" b="1" dirty="0">
                <a:solidFill>
                  <a:schemeClr val="accent1"/>
                </a:solidFill>
                <a:latin typeface="Times New Roman" panose="02020603050405020304" pitchFamily="18" charset="0"/>
                <a:cs typeface="Times New Roman" panose="02020603050405020304" pitchFamily="18" charset="0"/>
              </a:rPr>
              <a:t> </a:t>
            </a:r>
            <a:r>
              <a:rPr lang="en-US" sz="3600" b="1" dirty="0" err="1">
                <a:solidFill>
                  <a:schemeClr val="accent1"/>
                </a:solidFill>
                <a:latin typeface="Times New Roman" panose="02020603050405020304" pitchFamily="18" charset="0"/>
                <a:cs typeface="Times New Roman" panose="02020603050405020304" pitchFamily="18" charset="0"/>
              </a:rPr>
              <a:t>có</a:t>
            </a:r>
            <a:r>
              <a:rPr lang="en-US" sz="3600" b="1" dirty="0">
                <a:solidFill>
                  <a:schemeClr val="accent1"/>
                </a:solidFill>
                <a:latin typeface="Times New Roman" panose="02020603050405020304" pitchFamily="18" charset="0"/>
                <a:cs typeface="Times New Roman" panose="02020603050405020304" pitchFamily="18" charset="0"/>
              </a:rPr>
              <a:t> 4 </a:t>
            </a:r>
            <a:r>
              <a:rPr lang="en-US" sz="3600" b="1" dirty="0" err="1">
                <a:solidFill>
                  <a:schemeClr val="accent1"/>
                </a:solidFill>
                <a:latin typeface="Times New Roman" panose="02020603050405020304" pitchFamily="18" charset="0"/>
                <a:cs typeface="Times New Roman" panose="02020603050405020304" pitchFamily="18" charset="0"/>
              </a:rPr>
              <a:t>thành</a:t>
            </a:r>
            <a:r>
              <a:rPr lang="en-US" sz="3600" b="1" dirty="0">
                <a:solidFill>
                  <a:schemeClr val="accent1"/>
                </a:solidFill>
                <a:latin typeface="Times New Roman" panose="02020603050405020304" pitchFamily="18" charset="0"/>
                <a:cs typeface="Times New Roman" panose="02020603050405020304" pitchFamily="18" charset="0"/>
              </a:rPr>
              <a:t> </a:t>
            </a:r>
            <a:r>
              <a:rPr lang="en-US" sz="3600" b="1" dirty="0" err="1">
                <a:solidFill>
                  <a:schemeClr val="accent1"/>
                </a:solidFill>
                <a:latin typeface="Times New Roman" panose="02020603050405020304" pitchFamily="18" charset="0"/>
                <a:cs typeface="Times New Roman" panose="02020603050405020304" pitchFamily="18" charset="0"/>
              </a:rPr>
              <a:t>phần</a:t>
            </a:r>
            <a:r>
              <a:rPr lang="en-US" sz="3600" b="1" dirty="0">
                <a:solidFill>
                  <a:schemeClr val="accent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86999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B0006A-75F8-4E3A-BC7B-551A9F4DDB83}"/>
              </a:ext>
            </a:extLst>
          </p:cNvPr>
          <p:cNvSpPr>
            <a:spLocks noGrp="1"/>
          </p:cNvSpPr>
          <p:nvPr>
            <p:ph type="sldNum" sz="quarter" idx="12"/>
          </p:nvPr>
        </p:nvSpPr>
        <p:spPr/>
        <p:txBody>
          <a:bodyPr/>
          <a:lstStyle/>
          <a:p>
            <a:fld id="{72C24A95-05C1-4CD5-A1C1-BD3EB71AABA9}" type="slidenum">
              <a:rPr lang="en-US" smtClean="0"/>
              <a:t>16</a:t>
            </a:fld>
            <a:endParaRPr lang="en-US"/>
          </a:p>
        </p:txBody>
      </p:sp>
      <p:sp>
        <p:nvSpPr>
          <p:cNvPr id="4" name="TextBox 3">
            <a:extLst>
              <a:ext uri="{FF2B5EF4-FFF2-40B4-BE49-F238E27FC236}">
                <a16:creationId xmlns:a16="http://schemas.microsoft.com/office/drawing/2014/main" id="{0D7A3537-7D1B-4FC7-BA72-98E39E2BC378}"/>
              </a:ext>
            </a:extLst>
          </p:cNvPr>
          <p:cNvSpPr txBox="1"/>
          <p:nvPr/>
        </p:nvSpPr>
        <p:spPr>
          <a:xfrm>
            <a:off x="4159250" y="544413"/>
            <a:ext cx="11798300" cy="1898661"/>
          </a:xfrm>
          <a:prstGeom prst="rect">
            <a:avLst/>
          </a:prstGeom>
          <a:noFill/>
        </p:spPr>
        <p:txBody>
          <a:bodyPr wrap="square" rtlCol="0">
            <a:spAutoFit/>
          </a:bodyPr>
          <a:lstStyle/>
          <a:p>
            <a:pPr algn="ctr"/>
            <a:r>
              <a:rPr lang="en-US" sz="8800" dirty="0" err="1">
                <a:solidFill>
                  <a:schemeClr val="accent5"/>
                </a:solidFill>
                <a:latin typeface="Times New Roman" pitchFamily="18" charset="0"/>
                <a:cs typeface="Times New Roman" pitchFamily="18" charset="0"/>
              </a:rPr>
              <a:t>Các</a:t>
            </a:r>
            <a:r>
              <a:rPr lang="en-US" sz="8800" dirty="0">
                <a:solidFill>
                  <a:schemeClr val="accent5"/>
                </a:solidFill>
                <a:latin typeface="Times New Roman" pitchFamily="18" charset="0"/>
                <a:cs typeface="Times New Roman" pitchFamily="18" charset="0"/>
              </a:rPr>
              <a:t> </a:t>
            </a:r>
            <a:r>
              <a:rPr lang="en-US" sz="8800" dirty="0" err="1">
                <a:solidFill>
                  <a:schemeClr val="accent5"/>
                </a:solidFill>
                <a:latin typeface="Times New Roman" pitchFamily="18" charset="0"/>
                <a:cs typeface="Times New Roman" pitchFamily="18" charset="0"/>
              </a:rPr>
              <a:t>ví</a:t>
            </a:r>
            <a:r>
              <a:rPr lang="en-US" sz="8800" dirty="0">
                <a:solidFill>
                  <a:schemeClr val="accent5"/>
                </a:solidFill>
                <a:latin typeface="Times New Roman" pitchFamily="18" charset="0"/>
                <a:cs typeface="Times New Roman" pitchFamily="18" charset="0"/>
              </a:rPr>
              <a:t> </a:t>
            </a:r>
            <a:r>
              <a:rPr lang="en-US" sz="8800" dirty="0" err="1">
                <a:solidFill>
                  <a:schemeClr val="accent5"/>
                </a:solidFill>
                <a:latin typeface="Times New Roman" pitchFamily="18" charset="0"/>
                <a:cs typeface="Times New Roman" pitchFamily="18" charset="0"/>
              </a:rPr>
              <a:t>dụ</a:t>
            </a:r>
            <a:r>
              <a:rPr lang="en-US" sz="8800" dirty="0">
                <a:solidFill>
                  <a:schemeClr val="accent5"/>
                </a:solidFill>
                <a:latin typeface="Times New Roman" pitchFamily="18" charset="0"/>
                <a:cs typeface="Times New Roman" pitchFamily="18" charset="0"/>
              </a:rPr>
              <a:t> </a:t>
            </a:r>
            <a:r>
              <a:rPr lang="en-US" sz="8800" dirty="0" err="1">
                <a:solidFill>
                  <a:schemeClr val="accent5"/>
                </a:solidFill>
                <a:latin typeface="Times New Roman" pitchFamily="18" charset="0"/>
                <a:cs typeface="Times New Roman" pitchFamily="18" charset="0"/>
              </a:rPr>
              <a:t>thực</a:t>
            </a:r>
            <a:r>
              <a:rPr lang="en-US" sz="8800" dirty="0">
                <a:solidFill>
                  <a:schemeClr val="accent5"/>
                </a:solidFill>
                <a:latin typeface="Times New Roman" pitchFamily="18" charset="0"/>
                <a:cs typeface="Times New Roman" pitchFamily="18" charset="0"/>
              </a:rPr>
              <a:t> </a:t>
            </a:r>
            <a:r>
              <a:rPr lang="en-US" sz="8800" dirty="0" err="1">
                <a:solidFill>
                  <a:schemeClr val="accent5"/>
                </a:solidFill>
                <a:latin typeface="Times New Roman" pitchFamily="18" charset="0"/>
                <a:cs typeface="Times New Roman" pitchFamily="18" charset="0"/>
              </a:rPr>
              <a:t>tế</a:t>
            </a:r>
            <a:endParaRPr lang="en-US" sz="8800" dirty="0">
              <a:solidFill>
                <a:schemeClr val="accent5"/>
              </a:solidFill>
              <a:latin typeface="Times New Roman" pitchFamily="18" charset="0"/>
              <a:cs typeface="Times New Roman" pitchFamily="18" charset="0"/>
            </a:endParaRPr>
          </a:p>
          <a:p>
            <a:endParaRPr lang="en-US" dirty="0"/>
          </a:p>
        </p:txBody>
      </p:sp>
      <p:sp>
        <p:nvSpPr>
          <p:cNvPr id="5" name="TextBox 4">
            <a:extLst>
              <a:ext uri="{FF2B5EF4-FFF2-40B4-BE49-F238E27FC236}">
                <a16:creationId xmlns:a16="http://schemas.microsoft.com/office/drawing/2014/main" id="{00DE7E72-26E2-4200-9726-A22DFB5EE3C5}"/>
              </a:ext>
            </a:extLst>
          </p:cNvPr>
          <p:cNvSpPr txBox="1"/>
          <p:nvPr/>
        </p:nvSpPr>
        <p:spPr>
          <a:xfrm>
            <a:off x="1745673" y="2443074"/>
            <a:ext cx="16563109" cy="5468869"/>
          </a:xfrm>
          <a:prstGeom prst="rect">
            <a:avLst/>
          </a:prstGeom>
          <a:noFill/>
        </p:spPr>
        <p:txBody>
          <a:bodyPr wrap="square" rtlCol="0">
            <a:spAutoFit/>
          </a:bodyPr>
          <a:lstStyle/>
          <a:p>
            <a:r>
              <a:rPr lang="en-US" sz="4000" b="1" u="sng" dirty="0" err="1">
                <a:solidFill>
                  <a:srgbClr val="C00000"/>
                </a:solidFill>
                <a:latin typeface="Times New Roman" panose="02020603050405020304" pitchFamily="18" charset="0"/>
                <a:cs typeface="Times New Roman" panose="02020603050405020304" pitchFamily="18" charset="0"/>
              </a:rPr>
              <a:t>Vấn</a:t>
            </a:r>
            <a:r>
              <a:rPr lang="en-US" sz="4000" b="1" u="sng" dirty="0">
                <a:solidFill>
                  <a:srgbClr val="C00000"/>
                </a:solidFill>
                <a:latin typeface="Times New Roman" panose="02020603050405020304" pitchFamily="18" charset="0"/>
                <a:cs typeface="Times New Roman" panose="02020603050405020304" pitchFamily="18" charset="0"/>
              </a:rPr>
              <a:t> </a:t>
            </a:r>
            <a:r>
              <a:rPr lang="en-US" sz="4000" b="1" u="sng" dirty="0" err="1">
                <a:solidFill>
                  <a:srgbClr val="C00000"/>
                </a:solidFill>
                <a:latin typeface="Times New Roman" panose="02020603050405020304" pitchFamily="18" charset="0"/>
                <a:cs typeface="Times New Roman" panose="02020603050405020304" pitchFamily="18" charset="0"/>
              </a:rPr>
              <a:t>đề</a:t>
            </a:r>
            <a:r>
              <a:rPr lang="en-US" sz="4000" b="1" u="sng" dirty="0">
                <a:solidFill>
                  <a:srgbClr val="C00000"/>
                </a:solidFill>
                <a:latin typeface="Times New Roman" panose="02020603050405020304" pitchFamily="18" charset="0"/>
                <a:cs typeface="Times New Roman" panose="02020603050405020304" pitchFamily="18" charset="0"/>
              </a:rPr>
              <a:t> 1:</a:t>
            </a:r>
            <a:r>
              <a:rPr lang="en-US" sz="4000" dirty="0">
                <a:solidFill>
                  <a:schemeClr val="bg1"/>
                </a:solidFill>
                <a:latin typeface="Times New Roman" panose="02020603050405020304" pitchFamily="18" charset="0"/>
                <a:cs typeface="Times New Roman" panose="02020603050405020304" pitchFamily="18" charset="0"/>
              </a:rPr>
              <a:t>Một </a:t>
            </a:r>
            <a:r>
              <a:rPr lang="en-US" sz="4000" dirty="0" err="1">
                <a:solidFill>
                  <a:schemeClr val="bg1"/>
                </a:solidFill>
                <a:latin typeface="Times New Roman" panose="02020603050405020304" pitchFamily="18" charset="0"/>
                <a:cs typeface="Times New Roman" panose="02020603050405020304" pitchFamily="18" charset="0"/>
              </a:rPr>
              <a:t>cái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bánh</a:t>
            </a:r>
            <a:r>
              <a:rPr lang="en-US" sz="4000" dirty="0">
                <a:solidFill>
                  <a:schemeClr val="bg1"/>
                </a:solidFill>
                <a:latin typeface="Times New Roman" panose="02020603050405020304" pitchFamily="18" charset="0"/>
                <a:cs typeface="Times New Roman" panose="02020603050405020304" pitchFamily="18" charset="0"/>
              </a:rPr>
              <a:t> pizza </a:t>
            </a:r>
            <a:r>
              <a:rPr lang="en-US" sz="4000" dirty="0" err="1">
                <a:solidFill>
                  <a:schemeClr val="bg1"/>
                </a:solidFill>
                <a:latin typeface="Times New Roman" panose="02020603050405020304" pitchFamily="18" charset="0"/>
                <a:cs typeface="Times New Roman" panose="02020603050405020304" pitchFamily="18" charset="0"/>
              </a:rPr>
              <a:t>có</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đặc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điểm</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chung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là</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có</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bột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nước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sốt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Nhưng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loại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nguyên</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liệu</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đó</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thì</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có</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thể</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có</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nhiều</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loại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khác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nhau</a:t>
            </a:r>
            <a:r>
              <a:rPr lang="en-US" sz="4000" dirty="0">
                <a:solidFill>
                  <a:schemeClr val="bg1"/>
                </a:solidFill>
                <a:latin typeface="Times New Roman" panose="02020603050405020304" pitchFamily="18" charset="0"/>
                <a:cs typeface="Times New Roman" panose="02020603050405020304" pitchFamily="18" charset="0"/>
              </a:rPr>
              <a:t> hay </a:t>
            </a:r>
            <a:r>
              <a:rPr lang="en-US" sz="4000" dirty="0" err="1">
                <a:solidFill>
                  <a:schemeClr val="bg1"/>
                </a:solidFill>
                <a:latin typeface="Times New Roman" panose="02020603050405020304" pitchFamily="18" charset="0"/>
                <a:cs typeface="Times New Roman" panose="02020603050405020304" pitchFamily="18" charset="0"/>
              </a:rPr>
              <a:t>thậm</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chí</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cách</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làm</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khác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nhau</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cả</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tên</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bánh</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khác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nhau</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Cần</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xây</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dựng</a:t>
            </a:r>
            <a:r>
              <a:rPr lang="en-US" sz="4000" dirty="0">
                <a:solidFill>
                  <a:schemeClr val="bg1"/>
                </a:solidFill>
                <a:latin typeface="Times New Roman" panose="02020603050405020304" pitchFamily="18" charset="0"/>
                <a:cs typeface="Times New Roman" panose="02020603050405020304" pitchFamily="18" charset="0"/>
              </a:rPr>
              <a:t> 1 class Pizza.</a:t>
            </a:r>
          </a:p>
          <a:p>
            <a:r>
              <a:rPr lang="en-US" sz="4000" b="1" u="sng" dirty="0" err="1">
                <a:solidFill>
                  <a:srgbClr val="C00000"/>
                </a:solidFill>
                <a:latin typeface="Times New Roman" panose="02020603050405020304" pitchFamily="18" charset="0"/>
                <a:cs typeface="Times New Roman" panose="02020603050405020304" pitchFamily="18" charset="0"/>
              </a:rPr>
              <a:t>Vấn</a:t>
            </a:r>
            <a:r>
              <a:rPr lang="en-US" sz="4000" b="1" u="sng" dirty="0">
                <a:solidFill>
                  <a:srgbClr val="C00000"/>
                </a:solidFill>
                <a:latin typeface="Times New Roman" panose="02020603050405020304" pitchFamily="18" charset="0"/>
                <a:cs typeface="Times New Roman" panose="02020603050405020304" pitchFamily="18" charset="0"/>
              </a:rPr>
              <a:t> </a:t>
            </a:r>
            <a:r>
              <a:rPr lang="en-US" sz="4000" b="1" u="sng" dirty="0" err="1">
                <a:solidFill>
                  <a:srgbClr val="C00000"/>
                </a:solidFill>
                <a:latin typeface="Times New Roman" panose="02020603050405020304" pitchFamily="18" charset="0"/>
                <a:cs typeface="Times New Roman" panose="02020603050405020304" pitchFamily="18" charset="0"/>
              </a:rPr>
              <a:t>đề</a:t>
            </a:r>
            <a:r>
              <a:rPr lang="en-US" sz="4000" b="1" u="sng" dirty="0">
                <a:solidFill>
                  <a:srgbClr val="C00000"/>
                </a:solidFill>
                <a:latin typeface="Times New Roman" panose="02020603050405020304" pitchFamily="18" charset="0"/>
                <a:cs typeface="Times New Roman" panose="02020603050405020304" pitchFamily="18" charset="0"/>
              </a:rPr>
              <a:t> 2:</a:t>
            </a:r>
            <a:r>
              <a:rPr lang="en-US" sz="4000" dirty="0">
                <a:solidFill>
                  <a:schemeClr val="bg1"/>
                </a:solidFill>
                <a:latin typeface="Times New Roman" panose="02020603050405020304" pitchFamily="18" charset="0"/>
                <a:cs typeface="Times New Roman" panose="02020603050405020304" pitchFamily="18" charset="0"/>
              </a:rPr>
              <a:t>Một </a:t>
            </a:r>
            <a:r>
              <a:rPr lang="en-US" sz="4000" dirty="0" err="1">
                <a:solidFill>
                  <a:schemeClr val="bg1"/>
                </a:solidFill>
                <a:latin typeface="Times New Roman" panose="02020603050405020304" pitchFamily="18" charset="0"/>
                <a:cs typeface="Times New Roman" panose="02020603050405020304" pitchFamily="18" charset="0"/>
              </a:rPr>
              <a:t>động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vật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có</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các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bộ</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phận</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chân</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đầu</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Nhưng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mỗi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động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vật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lại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cơ</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thể</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hình</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dáng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mặt</a:t>
            </a:r>
            <a:r>
              <a:rPr lang="en-US" sz="4000" dirty="0">
                <a:solidFill>
                  <a:schemeClr val="bg1"/>
                </a:solidFill>
                <a:latin typeface="Times New Roman" panose="02020603050405020304" pitchFamily="18" charset="0"/>
                <a:cs typeface="Times New Roman" panose="02020603050405020304" pitchFamily="18" charset="0"/>
              </a:rPr>
              <a:t> hay </a:t>
            </a:r>
            <a:r>
              <a:rPr lang="en-US" sz="4000" dirty="0" err="1">
                <a:solidFill>
                  <a:schemeClr val="bg1"/>
                </a:solidFill>
                <a:latin typeface="Times New Roman" panose="02020603050405020304" pitchFamily="18" charset="0"/>
                <a:cs typeface="Times New Roman" panose="02020603050405020304" pitchFamily="18" charset="0"/>
              </a:rPr>
              <a:t>cả</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thức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ăn</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khác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nhau</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cả</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tên</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khác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nhau</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Cần</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xây</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dựng</a:t>
            </a:r>
            <a:r>
              <a:rPr lang="en-US" sz="4000" dirty="0">
                <a:solidFill>
                  <a:schemeClr val="bg1"/>
                </a:solidFill>
                <a:latin typeface="Times New Roman" panose="02020603050405020304" pitchFamily="18" charset="0"/>
                <a:cs typeface="Times New Roman" panose="02020603050405020304" pitchFamily="18" charset="0"/>
              </a:rPr>
              <a:t> 1 class </a:t>
            </a:r>
            <a:r>
              <a:rPr lang="en-US" sz="4000" dirty="0" err="1">
                <a:solidFill>
                  <a:schemeClr val="bg1"/>
                </a:solidFill>
                <a:latin typeface="Times New Roman" panose="02020603050405020304" pitchFamily="18" charset="0"/>
                <a:cs typeface="Times New Roman" panose="02020603050405020304" pitchFamily="18" charset="0"/>
              </a:rPr>
              <a:t>động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vật</a:t>
            </a:r>
            <a:endParaRPr lang="en-US" sz="4000" dirty="0">
              <a:solidFill>
                <a:schemeClr val="bg1"/>
              </a:solidFill>
              <a:latin typeface="Times New Roman" panose="02020603050405020304" pitchFamily="18" charset="0"/>
              <a:cs typeface="Times New Roman" panose="02020603050405020304" pitchFamily="18" charset="0"/>
            </a:endParaRPr>
          </a:p>
          <a:p>
            <a:r>
              <a:rPr lang="en-US" sz="4000" b="1" u="sng" dirty="0" err="1">
                <a:solidFill>
                  <a:srgbClr val="C00000"/>
                </a:solidFill>
                <a:latin typeface="Times New Roman" panose="02020603050405020304" pitchFamily="18" charset="0"/>
                <a:cs typeface="Times New Roman" panose="02020603050405020304" pitchFamily="18" charset="0"/>
              </a:rPr>
              <a:t>Vấn</a:t>
            </a:r>
            <a:r>
              <a:rPr lang="en-US" sz="4000" b="1" u="sng" dirty="0">
                <a:solidFill>
                  <a:srgbClr val="C00000"/>
                </a:solidFill>
                <a:latin typeface="Times New Roman" panose="02020603050405020304" pitchFamily="18" charset="0"/>
                <a:cs typeface="Times New Roman" panose="02020603050405020304" pitchFamily="18" charset="0"/>
              </a:rPr>
              <a:t> </a:t>
            </a:r>
            <a:r>
              <a:rPr lang="en-US" sz="4000" b="1" u="sng" dirty="0" err="1">
                <a:solidFill>
                  <a:srgbClr val="C00000"/>
                </a:solidFill>
                <a:latin typeface="Times New Roman" panose="02020603050405020304" pitchFamily="18" charset="0"/>
                <a:cs typeface="Times New Roman" panose="02020603050405020304" pitchFamily="18" charset="0"/>
              </a:rPr>
              <a:t>đề</a:t>
            </a:r>
            <a:r>
              <a:rPr lang="en-US" sz="4000" b="1" u="sng" dirty="0">
                <a:solidFill>
                  <a:srgbClr val="C00000"/>
                </a:solidFill>
                <a:latin typeface="Times New Roman" panose="02020603050405020304" pitchFamily="18" charset="0"/>
                <a:cs typeface="Times New Roman" panose="02020603050405020304" pitchFamily="18" charset="0"/>
              </a:rPr>
              <a:t> 3:</a:t>
            </a:r>
            <a:r>
              <a:rPr lang="en-US" sz="4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40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Mình</a:t>
            </a:r>
            <a:r>
              <a:rPr lang="en-US" sz="4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40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sẽ</a:t>
            </a:r>
            <a:r>
              <a:rPr lang="en-US" sz="4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40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trình</a:t>
            </a:r>
            <a:r>
              <a:rPr lang="en-US" sz="4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40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bày</a:t>
            </a:r>
            <a:r>
              <a:rPr lang="en-US" sz="4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40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kỹ</a:t>
            </a:r>
            <a:r>
              <a:rPr lang="en-US" sz="4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p>
          <a:p>
            <a:r>
              <a:rPr lang="en-US" sz="4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h</a:t>
            </a:r>
            <a:r>
              <a:rPr lang="vi-VN" sz="4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ơ</a:t>
            </a:r>
            <a:r>
              <a:rPr lang="en-US" sz="4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n + demo code)</a:t>
            </a:r>
            <a:endParaRPr lang="en-US" sz="4000" b="1" u="sng" dirty="0">
              <a:solidFill>
                <a:srgbClr val="C00000"/>
              </a:solidFill>
              <a:latin typeface="Times New Roman" panose="02020603050405020304" pitchFamily="18" charset="0"/>
              <a:cs typeface="Times New Roman" panose="02020603050405020304" pitchFamily="18" charset="0"/>
            </a:endParaRPr>
          </a:p>
          <a:p>
            <a:endParaRPr lang="en-US" dirty="0"/>
          </a:p>
        </p:txBody>
      </p:sp>
      <p:pic>
        <p:nvPicPr>
          <p:cNvPr id="6" name="Picture 5" descr="AnimalBuilder">
            <a:extLst>
              <a:ext uri="{FF2B5EF4-FFF2-40B4-BE49-F238E27FC236}">
                <a16:creationId xmlns:a16="http://schemas.microsoft.com/office/drawing/2014/main" id="{DFE4E9D7-EACF-4EE5-8B62-0FD40F06BD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36182" y="5777345"/>
            <a:ext cx="10282839" cy="4853316"/>
          </a:xfrm>
          <a:prstGeom prst="rect">
            <a:avLst/>
          </a:prstGeom>
          <a:noFill/>
          <a:ln>
            <a:noFill/>
          </a:ln>
        </p:spPr>
      </p:pic>
    </p:spTree>
    <p:extLst>
      <p:ext uri="{BB962C8B-B14F-4D97-AF65-F5344CB8AC3E}">
        <p14:creationId xmlns:p14="http://schemas.microsoft.com/office/powerpoint/2010/main" val="146250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B12DA0-5069-457B-8302-61668E4812E5}"/>
              </a:ext>
            </a:extLst>
          </p:cNvPr>
          <p:cNvSpPr>
            <a:spLocks noGrp="1"/>
          </p:cNvSpPr>
          <p:nvPr>
            <p:ph type="ftr" sz="quarter" idx="11"/>
          </p:nvPr>
        </p:nvSpPr>
        <p:spPr/>
        <p:txBody>
          <a:bodyPr/>
          <a:lstStyle/>
          <a:p>
            <a:r>
              <a:rPr lang="en-US"/>
              <a:t>www.websitename.com</a:t>
            </a:r>
          </a:p>
        </p:txBody>
      </p:sp>
      <p:sp>
        <p:nvSpPr>
          <p:cNvPr id="3" name="Slide Number Placeholder 2">
            <a:extLst>
              <a:ext uri="{FF2B5EF4-FFF2-40B4-BE49-F238E27FC236}">
                <a16:creationId xmlns:a16="http://schemas.microsoft.com/office/drawing/2014/main" id="{BB0C568A-DA5B-4A75-A20D-C98E3BCD71B6}"/>
              </a:ext>
            </a:extLst>
          </p:cNvPr>
          <p:cNvSpPr>
            <a:spLocks noGrp="1"/>
          </p:cNvSpPr>
          <p:nvPr>
            <p:ph type="sldNum" sz="quarter" idx="12"/>
          </p:nvPr>
        </p:nvSpPr>
        <p:spPr/>
        <p:txBody>
          <a:bodyPr/>
          <a:lstStyle/>
          <a:p>
            <a:fld id="{72C24A95-05C1-4CD5-A1C1-BD3EB71AABA9}" type="slidenum">
              <a:rPr lang="en-US" smtClean="0"/>
              <a:t>17</a:t>
            </a:fld>
            <a:endParaRPr lang="en-US"/>
          </a:p>
        </p:txBody>
      </p:sp>
      <p:sp>
        <p:nvSpPr>
          <p:cNvPr id="4" name="Rectangle 3">
            <a:extLst>
              <a:ext uri="{FF2B5EF4-FFF2-40B4-BE49-F238E27FC236}">
                <a16:creationId xmlns:a16="http://schemas.microsoft.com/office/drawing/2014/main" id="{6706E4A7-62A3-4721-8FC6-343715EBCD00}"/>
              </a:ext>
            </a:extLst>
          </p:cNvPr>
          <p:cNvSpPr/>
          <p:nvPr/>
        </p:nvSpPr>
        <p:spPr>
          <a:xfrm>
            <a:off x="1386348" y="2359743"/>
            <a:ext cx="17832674" cy="5478423"/>
          </a:xfrm>
          <a:prstGeom prst="rect">
            <a:avLst/>
          </a:prstGeom>
        </p:spPr>
        <p:txBody>
          <a:bodyPr wrap="square">
            <a:spAutoFit/>
          </a:bodyPr>
          <a:lstStyle/>
          <a:p>
            <a:r>
              <a:rPr lang="en-US" sz="5000" b="1" u="sng" dirty="0" err="1">
                <a:solidFill>
                  <a:srgbClr val="C00000"/>
                </a:solidFill>
                <a:latin typeface="Times New Roman" panose="02020603050405020304" pitchFamily="18" charset="0"/>
                <a:cs typeface="Times New Roman" panose="02020603050405020304" pitchFamily="18" charset="0"/>
              </a:rPr>
              <a:t>Vấn</a:t>
            </a:r>
            <a:r>
              <a:rPr lang="en-US" sz="5000" b="1" u="sng" dirty="0">
                <a:solidFill>
                  <a:srgbClr val="C00000"/>
                </a:solidFill>
                <a:latin typeface="Times New Roman" panose="02020603050405020304" pitchFamily="18" charset="0"/>
                <a:cs typeface="Times New Roman" panose="02020603050405020304" pitchFamily="18" charset="0"/>
              </a:rPr>
              <a:t> </a:t>
            </a:r>
            <a:r>
              <a:rPr lang="en-US" sz="5000" b="1" u="sng" dirty="0" err="1">
                <a:solidFill>
                  <a:srgbClr val="C00000"/>
                </a:solidFill>
                <a:latin typeface="Times New Roman" panose="02020603050405020304" pitchFamily="18" charset="0"/>
                <a:cs typeface="Times New Roman" panose="02020603050405020304" pitchFamily="18" charset="0"/>
              </a:rPr>
              <a:t>đề</a:t>
            </a:r>
            <a:r>
              <a:rPr lang="en-US" sz="5000" b="1" u="sng" dirty="0">
                <a:solidFill>
                  <a:srgbClr val="C00000"/>
                </a:solidFill>
                <a:latin typeface="Times New Roman" panose="02020603050405020304" pitchFamily="18" charset="0"/>
                <a:cs typeface="Times New Roman" panose="02020603050405020304" pitchFamily="18" charset="0"/>
              </a:rPr>
              <a:t> 3:</a:t>
            </a:r>
            <a:r>
              <a:rPr lang="en-US" sz="5000" dirty="0">
                <a:solidFill>
                  <a:srgbClr val="C00000"/>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Một</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nhà</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hàng</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đồ</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ăn</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nhanh</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nơi</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các</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món</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ăn</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đặc</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trưng</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là</a:t>
            </a:r>
            <a:r>
              <a:rPr lang="en-US" sz="5000" dirty="0">
                <a:solidFill>
                  <a:schemeClr val="bg1"/>
                </a:solidFill>
                <a:latin typeface="Times New Roman" panose="02020603050405020304" pitchFamily="18" charset="0"/>
                <a:cs typeface="Times New Roman" panose="02020603050405020304" pitchFamily="18" charset="0"/>
              </a:rPr>
              <a:t> Burger </a:t>
            </a:r>
            <a:r>
              <a:rPr lang="en-US" sz="5000" dirty="0" err="1">
                <a:solidFill>
                  <a:schemeClr val="bg1"/>
                </a:solidFill>
                <a:latin typeface="Times New Roman" panose="02020603050405020304" pitchFamily="18" charset="0"/>
                <a:cs typeface="Times New Roman" panose="02020603050405020304" pitchFamily="18" charset="0"/>
              </a:rPr>
              <a:t>và</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đồ</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uống</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lạnh</a:t>
            </a:r>
            <a:r>
              <a:rPr lang="en-US" sz="5000" dirty="0">
                <a:solidFill>
                  <a:schemeClr val="bg1"/>
                </a:solidFill>
                <a:latin typeface="Times New Roman" panose="02020603050405020304" pitchFamily="18" charset="0"/>
                <a:cs typeface="Times New Roman" panose="02020603050405020304" pitchFamily="18" charset="0"/>
              </a:rPr>
              <a:t>. Burger </a:t>
            </a:r>
            <a:r>
              <a:rPr lang="en-US" sz="5000" dirty="0" err="1">
                <a:solidFill>
                  <a:schemeClr val="bg1"/>
                </a:solidFill>
                <a:latin typeface="Times New Roman" panose="02020603050405020304" pitchFamily="18" charset="0"/>
                <a:cs typeface="Times New Roman" panose="02020603050405020304" pitchFamily="18" charset="0"/>
              </a:rPr>
              <a:t>có</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thể</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là</a:t>
            </a:r>
            <a:r>
              <a:rPr lang="en-US" sz="5000" dirty="0">
                <a:solidFill>
                  <a:schemeClr val="bg1"/>
                </a:solidFill>
                <a:latin typeface="Times New Roman" panose="02020603050405020304" pitchFamily="18" charset="0"/>
                <a:cs typeface="Times New Roman" panose="02020603050405020304" pitchFamily="18" charset="0"/>
              </a:rPr>
              <a:t> Veg Burger </a:t>
            </a:r>
            <a:r>
              <a:rPr lang="en-US" sz="5000" dirty="0" err="1">
                <a:solidFill>
                  <a:schemeClr val="bg1"/>
                </a:solidFill>
                <a:latin typeface="Times New Roman" panose="02020603050405020304" pitchFamily="18" charset="0"/>
                <a:cs typeface="Times New Roman" panose="02020603050405020304" pitchFamily="18" charset="0"/>
              </a:rPr>
              <a:t>hoặc</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là</a:t>
            </a:r>
            <a:r>
              <a:rPr lang="en-US" sz="5000" dirty="0">
                <a:solidFill>
                  <a:schemeClr val="bg1"/>
                </a:solidFill>
                <a:latin typeface="Times New Roman" panose="02020603050405020304" pitchFamily="18" charset="0"/>
                <a:cs typeface="Times New Roman" panose="02020603050405020304" pitchFamily="18" charset="0"/>
              </a:rPr>
              <a:t> Chicken Burger </a:t>
            </a:r>
            <a:r>
              <a:rPr lang="en-US" sz="5000" dirty="0" err="1">
                <a:solidFill>
                  <a:schemeClr val="bg1"/>
                </a:solidFill>
                <a:latin typeface="Times New Roman" panose="02020603050405020304" pitchFamily="18" charset="0"/>
                <a:cs typeface="Times New Roman" panose="02020603050405020304" pitchFamily="18" charset="0"/>
              </a:rPr>
              <a:t>và</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sẽ</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được</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gói</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lại</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bằng</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giấy</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gói</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Đồ</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uống</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lạnh</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có</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thể</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là</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Cocacola</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hoặc</a:t>
            </a:r>
            <a:r>
              <a:rPr lang="en-US" sz="5000" dirty="0">
                <a:solidFill>
                  <a:schemeClr val="bg1"/>
                </a:solidFill>
                <a:latin typeface="Times New Roman" panose="02020603050405020304" pitchFamily="18" charset="0"/>
                <a:cs typeface="Times New Roman" panose="02020603050405020304" pitchFamily="18" charset="0"/>
              </a:rPr>
              <a:t> Pepsi </a:t>
            </a:r>
            <a:r>
              <a:rPr lang="en-US" sz="5000" dirty="0" err="1">
                <a:solidFill>
                  <a:schemeClr val="bg1"/>
                </a:solidFill>
                <a:latin typeface="Times New Roman" panose="02020603050405020304" pitchFamily="18" charset="0"/>
                <a:cs typeface="Times New Roman" panose="02020603050405020304" pitchFamily="18" charset="0"/>
              </a:rPr>
              <a:t>và</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sẽ</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được</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đóng</a:t>
            </a:r>
            <a:r>
              <a:rPr lang="en-US" sz="5000" dirty="0">
                <a:solidFill>
                  <a:schemeClr val="bg1"/>
                </a:solidFill>
                <a:latin typeface="Times New Roman" panose="02020603050405020304" pitchFamily="18" charset="0"/>
                <a:cs typeface="Times New Roman" panose="02020603050405020304" pitchFamily="18" charset="0"/>
              </a:rPr>
              <a:t> chai. </a:t>
            </a:r>
            <a:r>
              <a:rPr lang="en-US" sz="5000" dirty="0" err="1">
                <a:solidFill>
                  <a:schemeClr val="bg1"/>
                </a:solidFill>
                <a:latin typeface="Times New Roman" panose="02020603050405020304" pitchFamily="18" charset="0"/>
                <a:cs typeface="Times New Roman" panose="02020603050405020304" pitchFamily="18" charset="0"/>
              </a:rPr>
              <a:t>Có</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nhiều</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kiểu</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bữa</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ăn</a:t>
            </a:r>
            <a:r>
              <a:rPr lang="en-US" sz="5000" dirty="0">
                <a:solidFill>
                  <a:schemeClr val="bg1"/>
                </a:solidFill>
                <a:latin typeface="Times New Roman" panose="02020603050405020304" pitchFamily="18" charset="0"/>
                <a:cs typeface="Times New Roman" panose="02020603050405020304" pitchFamily="18" charset="0"/>
              </a:rPr>
              <a:t>(Meal types) </a:t>
            </a:r>
            <a:r>
              <a:rPr lang="en-US" sz="5000" dirty="0" err="1">
                <a:solidFill>
                  <a:schemeClr val="bg1"/>
                </a:solidFill>
                <a:latin typeface="Times New Roman" panose="02020603050405020304" pitchFamily="18" charset="0"/>
                <a:cs typeface="Times New Roman" panose="02020603050405020304" pitchFamily="18" charset="0"/>
              </a:rPr>
              <a:t>khác</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nhau</a:t>
            </a:r>
            <a:r>
              <a:rPr lang="en-US" sz="5000" dirty="0">
                <a:solidFill>
                  <a:schemeClr val="bg1"/>
                </a:solidFill>
                <a:latin typeface="Times New Roman" panose="02020603050405020304" pitchFamily="18" charset="0"/>
                <a:cs typeface="Times New Roman" panose="02020603050405020304" pitchFamily="18" charset="0"/>
              </a:rPr>
              <a:t> (Veg or Chicken), </a:t>
            </a:r>
            <a:r>
              <a:rPr lang="en-US" sz="5000" dirty="0" err="1">
                <a:solidFill>
                  <a:schemeClr val="bg1"/>
                </a:solidFill>
                <a:latin typeface="Times New Roman" panose="02020603050405020304" pitchFamily="18" charset="0"/>
                <a:cs typeface="Times New Roman" panose="02020603050405020304" pitchFamily="18" charset="0"/>
              </a:rPr>
              <a:t>mà</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mỗi</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kiểu</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bữa</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ăn</a:t>
            </a:r>
            <a:r>
              <a:rPr lang="en-US" sz="5000" dirty="0">
                <a:solidFill>
                  <a:schemeClr val="bg1"/>
                </a:solidFill>
                <a:latin typeface="Times New Roman" panose="02020603050405020304" pitchFamily="18" charset="0"/>
                <a:cs typeface="Times New Roman" panose="02020603050405020304" pitchFamily="18" charset="0"/>
              </a:rPr>
              <a:t> (Meal) </a:t>
            </a:r>
            <a:r>
              <a:rPr lang="en-US" sz="5000" dirty="0" err="1">
                <a:solidFill>
                  <a:schemeClr val="bg1"/>
                </a:solidFill>
                <a:latin typeface="Times New Roman" panose="02020603050405020304" pitchFamily="18" charset="0"/>
                <a:cs typeface="Times New Roman" panose="02020603050405020304" pitchFamily="18" charset="0"/>
              </a:rPr>
              <a:t>thì</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lại</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có</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nhiều</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loại</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món</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ăn</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khác</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nhau</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Cần</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xây</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dựng</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một</a:t>
            </a:r>
            <a:r>
              <a:rPr lang="en-US" sz="5000" dirty="0">
                <a:solidFill>
                  <a:schemeClr val="bg1"/>
                </a:solidFill>
                <a:latin typeface="Times New Roman" panose="02020603050405020304" pitchFamily="18" charset="0"/>
                <a:cs typeface="Times New Roman" panose="02020603050405020304" pitchFamily="18" charset="0"/>
              </a:rPr>
              <a:t> Meal (</a:t>
            </a:r>
            <a:r>
              <a:rPr lang="en-US" sz="5000" dirty="0" err="1">
                <a:solidFill>
                  <a:schemeClr val="bg1"/>
                </a:solidFill>
                <a:latin typeface="Times New Roman" panose="02020603050405020304" pitchFamily="18" charset="0"/>
                <a:cs typeface="Times New Roman" panose="02020603050405020304" pitchFamily="18" charset="0"/>
              </a:rPr>
              <a:t>bữa</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ăn</a:t>
            </a:r>
            <a:r>
              <a:rPr lang="en-US" sz="5000" dirty="0">
                <a:solidFill>
                  <a:schemeClr val="bg1"/>
                </a:solidFill>
                <a:latin typeface="Times New Roman" panose="02020603050405020304" pitchFamily="18" charset="0"/>
                <a:cs typeface="Times New Roman" panose="02020603050405020304" pitchFamily="18" charset="0"/>
              </a:rPr>
              <a:t>).</a:t>
            </a:r>
            <a:r>
              <a:rPr lang="en-US" sz="5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50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B6E80B4-DFA0-404A-885F-4BB40EF5B8B2}"/>
              </a:ext>
            </a:extLst>
          </p:cNvPr>
          <p:cNvSpPr txBox="1"/>
          <p:nvPr/>
        </p:nvSpPr>
        <p:spPr>
          <a:xfrm>
            <a:off x="4159250" y="544413"/>
            <a:ext cx="11798300" cy="1898661"/>
          </a:xfrm>
          <a:prstGeom prst="rect">
            <a:avLst/>
          </a:prstGeom>
          <a:noFill/>
        </p:spPr>
        <p:txBody>
          <a:bodyPr wrap="square" rtlCol="0">
            <a:spAutoFit/>
          </a:bodyPr>
          <a:lstStyle/>
          <a:p>
            <a:pPr algn="ctr"/>
            <a:r>
              <a:rPr lang="en-US" sz="8800" dirty="0" err="1">
                <a:solidFill>
                  <a:schemeClr val="accent5"/>
                </a:solidFill>
                <a:latin typeface="Times New Roman" pitchFamily="18" charset="0"/>
                <a:cs typeface="Times New Roman" pitchFamily="18" charset="0"/>
              </a:rPr>
              <a:t>Các</a:t>
            </a:r>
            <a:r>
              <a:rPr lang="en-US" sz="8800" dirty="0">
                <a:solidFill>
                  <a:schemeClr val="accent5"/>
                </a:solidFill>
                <a:latin typeface="Times New Roman" pitchFamily="18" charset="0"/>
                <a:cs typeface="Times New Roman" pitchFamily="18" charset="0"/>
              </a:rPr>
              <a:t> </a:t>
            </a:r>
            <a:r>
              <a:rPr lang="en-US" sz="8800" dirty="0" err="1">
                <a:solidFill>
                  <a:schemeClr val="accent5"/>
                </a:solidFill>
                <a:latin typeface="Times New Roman" pitchFamily="18" charset="0"/>
                <a:cs typeface="Times New Roman" pitchFamily="18" charset="0"/>
              </a:rPr>
              <a:t>ví</a:t>
            </a:r>
            <a:r>
              <a:rPr lang="en-US" sz="8800" dirty="0">
                <a:solidFill>
                  <a:schemeClr val="accent5"/>
                </a:solidFill>
                <a:latin typeface="Times New Roman" pitchFamily="18" charset="0"/>
                <a:cs typeface="Times New Roman" pitchFamily="18" charset="0"/>
              </a:rPr>
              <a:t> </a:t>
            </a:r>
            <a:r>
              <a:rPr lang="en-US" sz="8800" dirty="0" err="1">
                <a:solidFill>
                  <a:schemeClr val="accent5"/>
                </a:solidFill>
                <a:latin typeface="Times New Roman" pitchFamily="18" charset="0"/>
                <a:cs typeface="Times New Roman" pitchFamily="18" charset="0"/>
              </a:rPr>
              <a:t>dụ</a:t>
            </a:r>
            <a:r>
              <a:rPr lang="en-US" sz="8800" dirty="0">
                <a:solidFill>
                  <a:schemeClr val="accent5"/>
                </a:solidFill>
                <a:latin typeface="Times New Roman" pitchFamily="18" charset="0"/>
                <a:cs typeface="Times New Roman" pitchFamily="18" charset="0"/>
              </a:rPr>
              <a:t> </a:t>
            </a:r>
            <a:r>
              <a:rPr lang="en-US" sz="8800" dirty="0" err="1">
                <a:solidFill>
                  <a:schemeClr val="accent5"/>
                </a:solidFill>
                <a:latin typeface="Times New Roman" pitchFamily="18" charset="0"/>
                <a:cs typeface="Times New Roman" pitchFamily="18" charset="0"/>
              </a:rPr>
              <a:t>thực</a:t>
            </a:r>
            <a:r>
              <a:rPr lang="en-US" sz="8800" dirty="0">
                <a:solidFill>
                  <a:schemeClr val="accent5"/>
                </a:solidFill>
                <a:latin typeface="Times New Roman" pitchFamily="18" charset="0"/>
                <a:cs typeface="Times New Roman" pitchFamily="18" charset="0"/>
              </a:rPr>
              <a:t> </a:t>
            </a:r>
            <a:r>
              <a:rPr lang="en-US" sz="8800" dirty="0" err="1">
                <a:solidFill>
                  <a:schemeClr val="accent5"/>
                </a:solidFill>
                <a:latin typeface="Times New Roman" pitchFamily="18" charset="0"/>
                <a:cs typeface="Times New Roman" pitchFamily="18" charset="0"/>
              </a:rPr>
              <a:t>tế</a:t>
            </a:r>
            <a:endParaRPr lang="en-US" sz="8800" dirty="0">
              <a:solidFill>
                <a:schemeClr val="accent5"/>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964169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Rectangle 23"/>
          <p:cNvSpPr/>
          <p:nvPr/>
        </p:nvSpPr>
        <p:spPr>
          <a:xfrm>
            <a:off x="3373290" y="9060008"/>
            <a:ext cx="3843159" cy="584775"/>
          </a:xfrm>
          <a:prstGeom prst="rect">
            <a:avLst/>
          </a:prstGeom>
        </p:spPr>
        <p:txBody>
          <a:bodyPr wrap="square">
            <a:spAutoFit/>
          </a:bodyPr>
          <a:lstStyle/>
          <a:p>
            <a:pPr algn="ctr"/>
            <a:r>
              <a:rPr lang="en-US" sz="3200" b="1" dirty="0" err="1">
                <a:solidFill>
                  <a:schemeClr val="bg1"/>
                </a:solidFill>
                <a:latin typeface="Times New Roman" pitchFamily="18" charset="0"/>
                <a:ea typeface="Roboto" panose="02000000000000000000" pitchFamily="2" charset="0"/>
                <a:cs typeface="Times New Roman" pitchFamily="18" charset="0"/>
              </a:rPr>
              <a:t>Gói</a:t>
            </a:r>
            <a:r>
              <a:rPr lang="en-US" sz="3200" b="1" dirty="0">
                <a:solidFill>
                  <a:schemeClr val="bg1"/>
                </a:solidFill>
                <a:latin typeface="Times New Roman" pitchFamily="18" charset="0"/>
                <a:ea typeface="Roboto" panose="02000000000000000000" pitchFamily="2" charset="0"/>
                <a:cs typeface="Times New Roman" pitchFamily="18" charset="0"/>
              </a:rPr>
              <a:t> </a:t>
            </a:r>
            <a:r>
              <a:rPr lang="en-US" sz="3200" b="1" dirty="0" err="1">
                <a:solidFill>
                  <a:schemeClr val="bg1"/>
                </a:solidFill>
                <a:latin typeface="Times New Roman" pitchFamily="18" charset="0"/>
                <a:ea typeface="Roboto" panose="02000000000000000000" pitchFamily="2" charset="0"/>
                <a:cs typeface="Times New Roman" pitchFamily="18" charset="0"/>
              </a:rPr>
              <a:t>trong</a:t>
            </a:r>
            <a:r>
              <a:rPr lang="en-US" sz="3200" b="1" dirty="0">
                <a:solidFill>
                  <a:schemeClr val="bg1"/>
                </a:solidFill>
                <a:latin typeface="Times New Roman" pitchFamily="18" charset="0"/>
                <a:ea typeface="Roboto" panose="02000000000000000000" pitchFamily="2" charset="0"/>
                <a:cs typeface="Times New Roman" pitchFamily="18" charset="0"/>
              </a:rPr>
              <a:t> </a:t>
            </a:r>
            <a:r>
              <a:rPr lang="en-US" sz="3200" b="1" dirty="0" err="1">
                <a:solidFill>
                  <a:schemeClr val="bg1"/>
                </a:solidFill>
                <a:latin typeface="Times New Roman" pitchFamily="18" charset="0"/>
                <a:ea typeface="Roboto" panose="02000000000000000000" pitchFamily="2" charset="0"/>
                <a:cs typeface="Times New Roman" pitchFamily="18" charset="0"/>
              </a:rPr>
              <a:t>bao</a:t>
            </a:r>
            <a:r>
              <a:rPr lang="en-US" sz="3200" b="1" dirty="0">
                <a:solidFill>
                  <a:schemeClr val="bg1"/>
                </a:solidFill>
                <a:latin typeface="Times New Roman" pitchFamily="18" charset="0"/>
                <a:ea typeface="Roboto" panose="02000000000000000000" pitchFamily="2" charset="0"/>
                <a:cs typeface="Times New Roman" pitchFamily="18" charset="0"/>
              </a:rPr>
              <a:t> </a:t>
            </a:r>
            <a:r>
              <a:rPr lang="en-US" sz="3200" b="1" dirty="0" err="1">
                <a:solidFill>
                  <a:schemeClr val="bg1"/>
                </a:solidFill>
                <a:latin typeface="Times New Roman" pitchFamily="18" charset="0"/>
                <a:ea typeface="Roboto" panose="02000000000000000000" pitchFamily="2" charset="0"/>
                <a:cs typeface="Times New Roman" pitchFamily="18" charset="0"/>
              </a:rPr>
              <a:t>bì</a:t>
            </a:r>
            <a:endParaRPr lang="en-US" sz="3200" dirty="0">
              <a:solidFill>
                <a:schemeClr val="bg1"/>
              </a:solidFill>
              <a:latin typeface="Times New Roman" pitchFamily="18" charset="0"/>
              <a:cs typeface="Times New Roman" pitchFamily="18" charset="0"/>
            </a:endParaRPr>
          </a:p>
        </p:txBody>
      </p:sp>
      <p:sp>
        <p:nvSpPr>
          <p:cNvPr id="25" name="Rectangle 24"/>
          <p:cNvSpPr/>
          <p:nvPr/>
        </p:nvSpPr>
        <p:spPr>
          <a:xfrm>
            <a:off x="13609062" y="9027104"/>
            <a:ext cx="3843159" cy="584775"/>
          </a:xfrm>
          <a:prstGeom prst="rect">
            <a:avLst/>
          </a:prstGeom>
        </p:spPr>
        <p:txBody>
          <a:bodyPr wrap="square">
            <a:spAutoFit/>
          </a:bodyPr>
          <a:lstStyle/>
          <a:p>
            <a:pPr algn="ctr"/>
            <a:r>
              <a:rPr lang="en-US" sz="3200" b="1" dirty="0" err="1">
                <a:solidFill>
                  <a:schemeClr val="bg1"/>
                </a:solidFill>
                <a:latin typeface="Times New Roman" pitchFamily="18" charset="0"/>
                <a:cs typeface="Times New Roman" pitchFamily="18" charset="0"/>
              </a:rPr>
              <a:t>Đóng</a:t>
            </a:r>
            <a:r>
              <a:rPr lang="en-US" sz="3200" b="1" dirty="0">
                <a:solidFill>
                  <a:schemeClr val="bg1"/>
                </a:solidFill>
                <a:latin typeface="Times New Roman" pitchFamily="18" charset="0"/>
                <a:cs typeface="Times New Roman" pitchFamily="18" charset="0"/>
              </a:rPr>
              <a:t> chai</a:t>
            </a:r>
            <a:endParaRPr lang="en-US" sz="3200" dirty="0">
              <a:solidFill>
                <a:schemeClr val="bg1"/>
              </a:solidFill>
              <a:latin typeface="Times New Roman" pitchFamily="18" charset="0"/>
              <a:cs typeface="Times New Roman" pitchFamily="18" charset="0"/>
            </a:endParaRPr>
          </a:p>
        </p:txBody>
      </p:sp>
      <p:sp>
        <p:nvSpPr>
          <p:cNvPr id="37" name="red bg"/>
          <p:cNvSpPr/>
          <p:nvPr/>
        </p:nvSpPr>
        <p:spPr>
          <a:xfrm>
            <a:off x="0" y="8283868"/>
            <a:ext cx="2610195" cy="18576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solidFill>
              <a:latin typeface="Times New Roman" pitchFamily="18" charset="0"/>
              <a:cs typeface="Times New Roman" pitchFamily="18" charset="0"/>
            </a:endParaRPr>
          </a:p>
        </p:txBody>
      </p:sp>
      <p:pic>
        <p:nvPicPr>
          <p:cNvPr id="8" name="Picture Placehold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a:xfrm>
            <a:off x="4270063" y="2655552"/>
            <a:ext cx="2280273" cy="2280273"/>
          </a:xfrm>
        </p:spPr>
      </p:pic>
      <p:pic>
        <p:nvPicPr>
          <p:cNvPr id="10" name="Picture Placeholder 9"/>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9600" r="9600"/>
          <a:stretch>
            <a:fillRect/>
          </a:stretch>
        </p:blipFill>
        <p:spPr>
          <a:xfrm>
            <a:off x="6547651" y="6122217"/>
            <a:ext cx="2280273" cy="2280273"/>
          </a:xfrm>
        </p:spPr>
      </p:pic>
      <p:pic>
        <p:nvPicPr>
          <p:cNvPr id="9" name="Picture Placeholder 8"/>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l="16694" r="16694"/>
          <a:stretch>
            <a:fillRect/>
          </a:stretch>
        </p:blipFill>
        <p:spPr>
          <a:xfrm>
            <a:off x="1847227" y="6084714"/>
            <a:ext cx="2280273" cy="2280273"/>
          </a:xfrm>
        </p:spPr>
      </p:pic>
      <p:pic>
        <p:nvPicPr>
          <p:cNvPr id="11" name="Picture Placeholder 10"/>
          <p:cNvPicPr>
            <a:picLocks noGrp="1" noChangeAspect="1"/>
          </p:cNvPicPr>
          <p:nvPr>
            <p:ph type="pic" sz="quarter" idx="20"/>
          </p:nvPr>
        </p:nvPicPr>
        <p:blipFill>
          <a:blip r:embed="rId5">
            <a:extLst>
              <a:ext uri="{28A0092B-C50C-407E-A947-70E740481C1C}">
                <a14:useLocalDpi xmlns:a14="http://schemas.microsoft.com/office/drawing/2010/main" val="0"/>
              </a:ext>
            </a:extLst>
          </a:blip>
          <a:srcRect l="12692" r="12692"/>
          <a:stretch>
            <a:fillRect/>
          </a:stretch>
        </p:blipFill>
        <p:spPr>
          <a:xfrm>
            <a:off x="14115239" y="2604276"/>
            <a:ext cx="2280273" cy="2280273"/>
          </a:xfrm>
        </p:spPr>
      </p:pic>
      <p:sp>
        <p:nvSpPr>
          <p:cNvPr id="55" name="Rectangle 54"/>
          <p:cNvSpPr/>
          <p:nvPr/>
        </p:nvSpPr>
        <p:spPr>
          <a:xfrm>
            <a:off x="1305097" y="897300"/>
            <a:ext cx="17122603" cy="2645276"/>
          </a:xfrm>
          <a:prstGeom prst="rect">
            <a:avLst/>
          </a:prstGeom>
        </p:spPr>
        <p:txBody>
          <a:bodyPr wrap="square">
            <a:spAutoFit/>
          </a:bodyPr>
          <a:lstStyle/>
          <a:p>
            <a:pPr algn="ctr">
              <a:lnSpc>
                <a:spcPct val="130000"/>
              </a:lnSpc>
            </a:pPr>
            <a:r>
              <a:rPr lang="en-US" sz="4400" dirty="0" err="1">
                <a:solidFill>
                  <a:schemeClr val="accent5"/>
                </a:solidFill>
                <a:latin typeface="Times New Roman" pitchFamily="18" charset="0"/>
                <a:cs typeface="Times New Roman" pitchFamily="18" charset="0"/>
              </a:rPr>
              <a:t>Giải</a:t>
            </a:r>
            <a:r>
              <a:rPr lang="en-US" sz="4400" dirty="0">
                <a:solidFill>
                  <a:schemeClr val="accent5"/>
                </a:solidFill>
                <a:latin typeface="Times New Roman" pitchFamily="18" charset="0"/>
                <a:cs typeface="Times New Roman" pitchFamily="18" charset="0"/>
              </a:rPr>
              <a:t> </a:t>
            </a:r>
            <a:r>
              <a:rPr lang="en-US" sz="4400" dirty="0" err="1">
                <a:solidFill>
                  <a:schemeClr val="accent5"/>
                </a:solidFill>
                <a:latin typeface="Times New Roman" pitchFamily="18" charset="0"/>
                <a:cs typeface="Times New Roman" pitchFamily="18" charset="0"/>
              </a:rPr>
              <a:t>quyết</a:t>
            </a:r>
            <a:r>
              <a:rPr lang="en-US" sz="4400" dirty="0">
                <a:solidFill>
                  <a:schemeClr val="accent5"/>
                </a:solidFill>
                <a:latin typeface="Times New Roman" pitchFamily="18" charset="0"/>
                <a:cs typeface="Times New Roman" pitchFamily="18" charset="0"/>
              </a:rPr>
              <a:t> </a:t>
            </a:r>
            <a:r>
              <a:rPr lang="en-US" sz="4400" dirty="0" err="1">
                <a:solidFill>
                  <a:schemeClr val="accent5"/>
                </a:solidFill>
                <a:latin typeface="Times New Roman" pitchFamily="18" charset="0"/>
                <a:cs typeface="Times New Roman" pitchFamily="18" charset="0"/>
              </a:rPr>
              <a:t>bài</a:t>
            </a:r>
            <a:r>
              <a:rPr lang="en-US" sz="4400" dirty="0">
                <a:solidFill>
                  <a:schemeClr val="accent5"/>
                </a:solidFill>
                <a:latin typeface="Times New Roman" pitchFamily="18" charset="0"/>
                <a:cs typeface="Times New Roman" pitchFamily="18" charset="0"/>
              </a:rPr>
              <a:t> </a:t>
            </a:r>
            <a:r>
              <a:rPr lang="en-US" sz="4400" dirty="0" err="1">
                <a:solidFill>
                  <a:schemeClr val="accent5"/>
                </a:solidFill>
                <a:latin typeface="Times New Roman" pitchFamily="18" charset="0"/>
                <a:cs typeface="Times New Roman" pitchFamily="18" charset="0"/>
              </a:rPr>
              <a:t>toán</a:t>
            </a:r>
            <a:r>
              <a:rPr lang="en-US" sz="4400" dirty="0">
                <a:solidFill>
                  <a:schemeClr val="accent5"/>
                </a:solidFill>
                <a:latin typeface="Times New Roman" pitchFamily="18" charset="0"/>
                <a:cs typeface="Times New Roman" pitchFamily="18" charset="0"/>
              </a:rPr>
              <a:t>: </a:t>
            </a:r>
            <a:r>
              <a:rPr lang="en-US" sz="4400" dirty="0">
                <a:solidFill>
                  <a:schemeClr val="bg1"/>
                </a:solidFill>
                <a:latin typeface="Times New Roman" pitchFamily="18" charset="0"/>
                <a:cs typeface="Times New Roman" pitchFamily="18" charset="0"/>
              </a:rPr>
              <a:t>X</a:t>
            </a:r>
            <a:r>
              <a:rPr lang="vi-VN" sz="4400" dirty="0">
                <a:solidFill>
                  <a:schemeClr val="bg1"/>
                </a:solidFill>
                <a:latin typeface="Times New Roman" pitchFamily="18" charset="0"/>
                <a:cs typeface="Times New Roman" pitchFamily="18" charset="0"/>
              </a:rPr>
              <a:t>ây dựng một Meal (bữa ăn)</a:t>
            </a:r>
            <a:r>
              <a:rPr lang="en-US" sz="4400" dirty="0">
                <a:solidFill>
                  <a:schemeClr val="bg1"/>
                </a:solidFill>
                <a:latin typeface="Times New Roman" pitchFamily="18" charset="0"/>
                <a:cs typeface="Times New Roman" pitchFamily="18" charset="0"/>
              </a:rPr>
              <a:t> </a:t>
            </a:r>
            <a:r>
              <a:rPr lang="en-US" sz="4400" dirty="0" err="1">
                <a:solidFill>
                  <a:schemeClr val="bg1"/>
                </a:solidFill>
                <a:latin typeface="Times New Roman" pitchFamily="18" charset="0"/>
                <a:cs typeface="Times New Roman" pitchFamily="18" charset="0"/>
              </a:rPr>
              <a:t>cho</a:t>
            </a:r>
            <a:r>
              <a:rPr lang="en-US" sz="4400" dirty="0">
                <a:solidFill>
                  <a:schemeClr val="bg1"/>
                </a:solidFill>
                <a:latin typeface="Times New Roman" pitchFamily="18" charset="0"/>
                <a:cs typeface="Times New Roman" pitchFamily="18" charset="0"/>
              </a:rPr>
              <a:t> </a:t>
            </a:r>
            <a:r>
              <a:rPr lang="en-US" sz="4400" dirty="0" err="1">
                <a:solidFill>
                  <a:schemeClr val="bg1"/>
                </a:solidFill>
                <a:latin typeface="Times New Roman" pitchFamily="18" charset="0"/>
                <a:cs typeface="Times New Roman" pitchFamily="18" charset="0"/>
              </a:rPr>
              <a:t>nhà</a:t>
            </a:r>
            <a:r>
              <a:rPr lang="en-US" sz="4400" dirty="0">
                <a:solidFill>
                  <a:schemeClr val="bg1"/>
                </a:solidFill>
                <a:latin typeface="Times New Roman" pitchFamily="18" charset="0"/>
                <a:cs typeface="Times New Roman" pitchFamily="18" charset="0"/>
              </a:rPr>
              <a:t> </a:t>
            </a:r>
            <a:r>
              <a:rPr lang="en-US" sz="4400" dirty="0" err="1">
                <a:solidFill>
                  <a:schemeClr val="bg1"/>
                </a:solidFill>
                <a:latin typeface="Times New Roman" pitchFamily="18" charset="0"/>
                <a:cs typeface="Times New Roman" pitchFamily="18" charset="0"/>
              </a:rPr>
              <a:t>hàng</a:t>
            </a:r>
            <a:r>
              <a:rPr lang="en-US" sz="4400" dirty="0">
                <a:solidFill>
                  <a:schemeClr val="bg1"/>
                </a:solidFill>
                <a:latin typeface="Times New Roman" pitchFamily="18" charset="0"/>
                <a:cs typeface="Times New Roman" pitchFamily="18" charset="0"/>
              </a:rPr>
              <a:t> </a:t>
            </a:r>
            <a:r>
              <a:rPr lang="en-US" sz="4400" dirty="0" err="1">
                <a:solidFill>
                  <a:schemeClr val="bg1"/>
                </a:solidFill>
                <a:latin typeface="Times New Roman" pitchFamily="18" charset="0"/>
                <a:cs typeface="Times New Roman" pitchFamily="18" charset="0"/>
              </a:rPr>
              <a:t>đồ</a:t>
            </a:r>
            <a:r>
              <a:rPr lang="en-US" sz="4400" dirty="0">
                <a:solidFill>
                  <a:schemeClr val="bg1"/>
                </a:solidFill>
                <a:latin typeface="Times New Roman" pitchFamily="18" charset="0"/>
                <a:cs typeface="Times New Roman" pitchFamily="18" charset="0"/>
              </a:rPr>
              <a:t> </a:t>
            </a:r>
            <a:r>
              <a:rPr lang="en-US" sz="4400" dirty="0" err="1">
                <a:solidFill>
                  <a:schemeClr val="bg1"/>
                </a:solidFill>
                <a:latin typeface="Times New Roman" pitchFamily="18" charset="0"/>
                <a:cs typeface="Times New Roman" pitchFamily="18" charset="0"/>
              </a:rPr>
              <a:t>ăn</a:t>
            </a:r>
            <a:r>
              <a:rPr lang="en-US" sz="4400" dirty="0">
                <a:solidFill>
                  <a:schemeClr val="bg1"/>
                </a:solidFill>
                <a:latin typeface="Times New Roman" pitchFamily="18" charset="0"/>
                <a:cs typeface="Times New Roman" pitchFamily="18" charset="0"/>
              </a:rPr>
              <a:t> </a:t>
            </a:r>
            <a:r>
              <a:rPr lang="en-US" sz="4400" dirty="0" err="1">
                <a:solidFill>
                  <a:schemeClr val="bg1"/>
                </a:solidFill>
                <a:latin typeface="Times New Roman" pitchFamily="18" charset="0"/>
                <a:cs typeface="Times New Roman" pitchFamily="18" charset="0"/>
              </a:rPr>
              <a:t>nhanh</a:t>
            </a:r>
            <a:r>
              <a:rPr lang="en-US" sz="4400" dirty="0">
                <a:solidFill>
                  <a:schemeClr val="bg1"/>
                </a:solidFill>
                <a:latin typeface="Times New Roman" pitchFamily="18" charset="0"/>
                <a:cs typeface="Times New Roman" pitchFamily="18" charset="0"/>
              </a:rPr>
              <a:t>.</a:t>
            </a:r>
          </a:p>
          <a:p>
            <a:pPr algn="ctr">
              <a:lnSpc>
                <a:spcPct val="130000"/>
              </a:lnSpc>
            </a:pPr>
            <a:endParaRPr lang="en-US" sz="4400" dirty="0">
              <a:solidFill>
                <a:schemeClr val="bg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72C24A95-05C1-4CD5-A1C1-BD3EB71AABA9}" type="slidenum">
              <a:rPr lang="en-US" sz="3200" smtClean="0">
                <a:solidFill>
                  <a:schemeClr val="bg1"/>
                </a:solidFill>
                <a:latin typeface="Times New Roman" pitchFamily="18" charset="0"/>
                <a:cs typeface="Times New Roman" pitchFamily="18" charset="0"/>
              </a:rPr>
              <a:t>18</a:t>
            </a:fld>
            <a:endParaRPr lang="en-US" sz="3200">
              <a:solidFill>
                <a:schemeClr val="bg1"/>
              </a:solidFill>
              <a:latin typeface="Times New Roman" pitchFamily="18" charset="0"/>
              <a:cs typeface="Times New Roman" pitchFamily="18" charset="0"/>
            </a:endParaRPr>
          </a:p>
        </p:txBody>
      </p:sp>
      <p:pic>
        <p:nvPicPr>
          <p:cNvPr id="46" name="Picture Placeholder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28811" y="6352523"/>
            <a:ext cx="2280273" cy="2049967"/>
          </a:xfrm>
          <a:prstGeom prst="ellipse">
            <a:avLst/>
          </a:prstGeom>
          <a:solidFill>
            <a:schemeClr val="tx2">
              <a:lumMod val="90000"/>
              <a:lumOff val="10000"/>
            </a:schemeClr>
          </a:solidFill>
          <a:ln w="76200">
            <a:solidFill>
              <a:schemeClr val="accent3"/>
            </a:solidFill>
          </a:ln>
        </p:spPr>
      </p:pic>
      <p:pic>
        <p:nvPicPr>
          <p:cNvPr id="47" name="Picture Placeholder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826577" y="6352523"/>
            <a:ext cx="2325558" cy="2197205"/>
          </a:xfrm>
          <a:prstGeom prst="ellipse">
            <a:avLst/>
          </a:prstGeom>
          <a:solidFill>
            <a:schemeClr val="tx2">
              <a:lumMod val="90000"/>
              <a:lumOff val="10000"/>
            </a:schemeClr>
          </a:solidFill>
          <a:ln w="76200">
            <a:solidFill>
              <a:schemeClr val="accent3"/>
            </a:solidFill>
          </a:ln>
        </p:spPr>
      </p:pic>
      <p:cxnSp>
        <p:nvCxnSpPr>
          <p:cNvPr id="13" name="Straight Connector 12"/>
          <p:cNvCxnSpPr>
            <a:stCxn id="8" idx="3"/>
            <a:endCxn id="9" idx="0"/>
          </p:cNvCxnSpPr>
          <p:nvPr/>
        </p:nvCxnSpPr>
        <p:spPr>
          <a:xfrm flipH="1">
            <a:off x="2987364" y="4601887"/>
            <a:ext cx="1616637" cy="148282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5"/>
            <a:endCxn id="10" idx="0"/>
          </p:cNvCxnSpPr>
          <p:nvPr/>
        </p:nvCxnSpPr>
        <p:spPr>
          <a:xfrm>
            <a:off x="6216398" y="4601887"/>
            <a:ext cx="1471390" cy="152033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3"/>
            <a:endCxn id="46" idx="0"/>
          </p:cNvCxnSpPr>
          <p:nvPr/>
        </p:nvCxnSpPr>
        <p:spPr>
          <a:xfrm flipH="1">
            <a:off x="12768948" y="4550611"/>
            <a:ext cx="1680229" cy="180191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5"/>
            <a:endCxn id="47" idx="0"/>
          </p:cNvCxnSpPr>
          <p:nvPr/>
        </p:nvCxnSpPr>
        <p:spPr>
          <a:xfrm>
            <a:off x="16061574" y="4550611"/>
            <a:ext cx="1927782" cy="180191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9" name="Plus 58"/>
          <p:cNvSpPr/>
          <p:nvPr/>
        </p:nvSpPr>
        <p:spPr>
          <a:xfrm>
            <a:off x="9017000" y="3268244"/>
            <a:ext cx="2298700" cy="102435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3931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619298" y="383638"/>
            <a:ext cx="7664332" cy="923330"/>
          </a:xfrm>
          <a:prstGeom prst="rect">
            <a:avLst/>
          </a:prstGeom>
          <a:noFill/>
        </p:spPr>
        <p:txBody>
          <a:bodyPr wrap="square" rtlCol="0">
            <a:spAutoFit/>
          </a:bodyPr>
          <a:lstStyle/>
          <a:p>
            <a:pPr algn="ctr"/>
            <a:r>
              <a:rPr lang="en-US" sz="5400" dirty="0" err="1">
                <a:solidFill>
                  <a:schemeClr val="accent4"/>
                </a:solidFill>
                <a:latin typeface="Times New Roman" pitchFamily="18" charset="0"/>
                <a:cs typeface="Times New Roman" pitchFamily="18" charset="0"/>
              </a:rPr>
              <a:t>Giải</a:t>
            </a:r>
            <a:r>
              <a:rPr lang="en-US" sz="5400" dirty="0">
                <a:solidFill>
                  <a:schemeClr val="accent4"/>
                </a:solidFill>
                <a:latin typeface="Times New Roman" pitchFamily="18" charset="0"/>
                <a:cs typeface="Times New Roman" pitchFamily="18" charset="0"/>
              </a:rPr>
              <a:t> </a:t>
            </a:r>
            <a:r>
              <a:rPr lang="en-US" sz="5400" dirty="0" err="1">
                <a:solidFill>
                  <a:schemeClr val="accent4"/>
                </a:solidFill>
                <a:latin typeface="Times New Roman" pitchFamily="18" charset="0"/>
                <a:cs typeface="Times New Roman" pitchFamily="18" charset="0"/>
              </a:rPr>
              <a:t>quyết</a:t>
            </a:r>
            <a:r>
              <a:rPr lang="en-US" sz="5400" dirty="0">
                <a:solidFill>
                  <a:schemeClr val="accent4"/>
                </a:solidFill>
                <a:latin typeface="Times New Roman" pitchFamily="18" charset="0"/>
                <a:cs typeface="Times New Roman" pitchFamily="18" charset="0"/>
              </a:rPr>
              <a:t> </a:t>
            </a:r>
            <a:r>
              <a:rPr lang="en-US" sz="5400" dirty="0" err="1">
                <a:solidFill>
                  <a:schemeClr val="accent4"/>
                </a:solidFill>
                <a:latin typeface="Times New Roman" pitchFamily="18" charset="0"/>
                <a:cs typeface="Times New Roman" pitchFamily="18" charset="0"/>
              </a:rPr>
              <a:t>vấn</a:t>
            </a:r>
            <a:r>
              <a:rPr lang="en-US" sz="5400" dirty="0">
                <a:solidFill>
                  <a:schemeClr val="accent4"/>
                </a:solidFill>
                <a:latin typeface="Times New Roman" pitchFamily="18" charset="0"/>
                <a:cs typeface="Times New Roman" pitchFamily="18" charset="0"/>
              </a:rPr>
              <a:t> </a:t>
            </a:r>
            <a:r>
              <a:rPr lang="en-US" sz="5400" dirty="0" err="1">
                <a:solidFill>
                  <a:schemeClr val="accent4"/>
                </a:solidFill>
                <a:latin typeface="Times New Roman" pitchFamily="18" charset="0"/>
                <a:cs typeface="Times New Roman" pitchFamily="18" charset="0"/>
              </a:rPr>
              <a:t>đề</a:t>
            </a:r>
            <a:endParaRPr lang="en-US" sz="5400" dirty="0">
              <a:solidFill>
                <a:schemeClr val="accent4"/>
              </a:solidFill>
              <a:latin typeface="Times New Roman" pitchFamily="18" charset="0"/>
              <a:cs typeface="Times New Roman" pitchFamily="18" charset="0"/>
            </a:endParaRPr>
          </a:p>
        </p:txBody>
      </p:sp>
      <p:sp>
        <p:nvSpPr>
          <p:cNvPr id="3" name="Rectangle 2"/>
          <p:cNvSpPr/>
          <p:nvPr/>
        </p:nvSpPr>
        <p:spPr>
          <a:xfrm>
            <a:off x="711200" y="1397001"/>
            <a:ext cx="9461500" cy="10230493"/>
          </a:xfrm>
          <a:prstGeom prst="rect">
            <a:avLst/>
          </a:prstGeom>
        </p:spPr>
        <p:txBody>
          <a:bodyPr wrap="square">
            <a:spAutoFit/>
          </a:bodyPr>
          <a:lstStyle/>
          <a:p>
            <a:pPr marL="742950" lvl="0" indent="-742950">
              <a:buFont typeface="+mj-lt"/>
              <a:buAutoNum type="arabicPeriod"/>
            </a:pPr>
            <a:r>
              <a:rPr lang="en-US" sz="3600" dirty="0" err="1">
                <a:solidFill>
                  <a:schemeClr val="bg1"/>
                </a:solidFill>
                <a:latin typeface="Times New Roman" pitchFamily="18" charset="0"/>
                <a:cs typeface="Times New Roman" pitchFamily="18" charset="0"/>
              </a:rPr>
              <a:t>Tạo</a:t>
            </a:r>
            <a:r>
              <a:rPr lang="en-US" sz="3600" dirty="0">
                <a:solidFill>
                  <a:schemeClr val="bg1"/>
                </a:solidFill>
                <a:latin typeface="Times New Roman" pitchFamily="18" charset="0"/>
                <a:cs typeface="Times New Roman" pitchFamily="18" charset="0"/>
              </a:rPr>
              <a:t> interface Item </a:t>
            </a:r>
            <a:r>
              <a:rPr lang="en-US" sz="3600" dirty="0" err="1">
                <a:solidFill>
                  <a:schemeClr val="bg1"/>
                </a:solidFill>
                <a:latin typeface="Times New Roman" pitchFamily="18" charset="0"/>
                <a:cs typeface="Times New Roman" pitchFamily="18" charset="0"/>
              </a:rPr>
              <a:t>và</a:t>
            </a:r>
            <a:r>
              <a:rPr lang="en-US" sz="3600" dirty="0">
                <a:solidFill>
                  <a:schemeClr val="bg1"/>
                </a:solidFill>
                <a:latin typeface="Times New Roman" pitchFamily="18" charset="0"/>
                <a:cs typeface="Times New Roman" pitchFamily="18" charset="0"/>
              </a:rPr>
              <a:t> Packing </a:t>
            </a:r>
            <a:r>
              <a:rPr lang="en-US" sz="3600" dirty="0" err="1">
                <a:solidFill>
                  <a:schemeClr val="bg1"/>
                </a:solidFill>
                <a:latin typeface="Times New Roman" pitchFamily="18" charset="0"/>
                <a:cs typeface="Times New Roman" pitchFamily="18" charset="0"/>
              </a:rPr>
              <a:t>biểu</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thị</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cho</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các</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loại</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đồ</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ăn</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thức</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uống</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và</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việc</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đóng</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gói</a:t>
            </a:r>
            <a:r>
              <a:rPr lang="en-US" sz="3600" dirty="0">
                <a:solidFill>
                  <a:schemeClr val="bg1"/>
                </a:solidFill>
                <a:latin typeface="Times New Roman" pitchFamily="18" charset="0"/>
                <a:cs typeface="Times New Roman" pitchFamily="18" charset="0"/>
              </a:rPr>
              <a:t>.</a:t>
            </a:r>
          </a:p>
          <a:p>
            <a:pPr marL="742950" lvl="0" indent="-742950">
              <a:buFont typeface="+mj-lt"/>
              <a:buAutoNum type="arabicPeriod"/>
            </a:pPr>
            <a:r>
              <a:rPr lang="en-US" sz="3600" dirty="0" err="1">
                <a:solidFill>
                  <a:schemeClr val="bg1"/>
                </a:solidFill>
                <a:latin typeface="Times New Roman" pitchFamily="18" charset="0"/>
                <a:cs typeface="Times New Roman" pitchFamily="18" charset="0"/>
              </a:rPr>
              <a:t>Tạo</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ra</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các</a:t>
            </a:r>
            <a:r>
              <a:rPr lang="en-US" sz="3600" dirty="0">
                <a:solidFill>
                  <a:schemeClr val="bg1"/>
                </a:solidFill>
                <a:latin typeface="Times New Roman" pitchFamily="18" charset="0"/>
                <a:cs typeface="Times New Roman" pitchFamily="18" charset="0"/>
              </a:rPr>
              <a:t> concrete class implement interface Packing.</a:t>
            </a:r>
          </a:p>
          <a:p>
            <a:pPr marL="742950" lvl="0" indent="-742950">
              <a:buFont typeface="+mj-lt"/>
              <a:buAutoNum type="arabicPeriod"/>
            </a:pPr>
            <a:r>
              <a:rPr lang="en-US" sz="3600" dirty="0" err="1">
                <a:solidFill>
                  <a:schemeClr val="bg1"/>
                </a:solidFill>
                <a:latin typeface="Times New Roman" pitchFamily="18" charset="0"/>
                <a:cs typeface="Times New Roman" pitchFamily="18" charset="0"/>
              </a:rPr>
              <a:t>Tạo</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ra</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các</a:t>
            </a:r>
            <a:r>
              <a:rPr lang="en-US" sz="3600" dirty="0">
                <a:solidFill>
                  <a:schemeClr val="bg1"/>
                </a:solidFill>
                <a:latin typeface="Times New Roman" pitchFamily="18" charset="0"/>
                <a:cs typeface="Times New Roman" pitchFamily="18" charset="0"/>
              </a:rPr>
              <a:t> abstract class Burger </a:t>
            </a:r>
            <a:r>
              <a:rPr lang="en-US" sz="3600" dirty="0" err="1">
                <a:solidFill>
                  <a:schemeClr val="bg1"/>
                </a:solidFill>
                <a:latin typeface="Times New Roman" pitchFamily="18" charset="0"/>
                <a:cs typeface="Times New Roman" pitchFamily="18" charset="0"/>
              </a:rPr>
              <a:t>và</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ColdDrink</a:t>
            </a:r>
            <a:r>
              <a:rPr lang="en-US" sz="3600" dirty="0">
                <a:solidFill>
                  <a:schemeClr val="bg1"/>
                </a:solidFill>
                <a:latin typeface="Times New Roman" pitchFamily="18" charset="0"/>
                <a:cs typeface="Times New Roman" pitchFamily="18" charset="0"/>
              </a:rPr>
              <a:t> implement interface Item </a:t>
            </a:r>
            <a:r>
              <a:rPr lang="en-US" sz="3600" dirty="0" err="1">
                <a:solidFill>
                  <a:schemeClr val="bg1"/>
                </a:solidFill>
                <a:latin typeface="Times New Roman" pitchFamily="18" charset="0"/>
                <a:cs typeface="Times New Roman" pitchFamily="18" charset="0"/>
              </a:rPr>
              <a:t>để</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cung</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cấp</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các</a:t>
            </a:r>
            <a:r>
              <a:rPr lang="en-US" sz="3600" dirty="0">
                <a:solidFill>
                  <a:schemeClr val="bg1"/>
                </a:solidFill>
                <a:latin typeface="Times New Roman" pitchFamily="18" charset="0"/>
                <a:cs typeface="Times New Roman" pitchFamily="18" charset="0"/>
              </a:rPr>
              <a:t> function </a:t>
            </a:r>
            <a:r>
              <a:rPr lang="en-US" sz="3600" dirty="0" err="1">
                <a:solidFill>
                  <a:schemeClr val="bg1"/>
                </a:solidFill>
                <a:latin typeface="Times New Roman" pitchFamily="18" charset="0"/>
                <a:cs typeface="Times New Roman" pitchFamily="18" charset="0"/>
              </a:rPr>
              <a:t>mặc</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định</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cho</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chúng</a:t>
            </a:r>
            <a:r>
              <a:rPr lang="en-US" sz="3600" dirty="0">
                <a:solidFill>
                  <a:schemeClr val="bg1"/>
                </a:solidFill>
                <a:latin typeface="Times New Roman" pitchFamily="18" charset="0"/>
                <a:cs typeface="Times New Roman" pitchFamily="18" charset="0"/>
              </a:rPr>
              <a:t>.</a:t>
            </a:r>
          </a:p>
          <a:p>
            <a:pPr marL="742950" lvl="0" indent="-742950">
              <a:buFont typeface="+mj-lt"/>
              <a:buAutoNum type="arabicPeriod"/>
            </a:pPr>
            <a:r>
              <a:rPr lang="en-US" sz="3600" dirty="0" err="1">
                <a:solidFill>
                  <a:schemeClr val="bg1"/>
                </a:solidFill>
                <a:latin typeface="Times New Roman" pitchFamily="18" charset="0"/>
                <a:cs typeface="Times New Roman" pitchFamily="18" charset="0"/>
              </a:rPr>
              <a:t>Tạo</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ra</a:t>
            </a:r>
            <a:r>
              <a:rPr lang="en-US" sz="3600" dirty="0">
                <a:solidFill>
                  <a:schemeClr val="bg1"/>
                </a:solidFill>
                <a:latin typeface="Times New Roman" pitchFamily="18" charset="0"/>
                <a:cs typeface="Times New Roman" pitchFamily="18" charset="0"/>
              </a:rPr>
              <a:t> concrete class </a:t>
            </a:r>
            <a:r>
              <a:rPr lang="en-US" sz="3600" dirty="0" err="1">
                <a:solidFill>
                  <a:schemeClr val="bg1"/>
                </a:solidFill>
                <a:latin typeface="Times New Roman" pitchFamily="18" charset="0"/>
                <a:cs typeface="Times New Roman" pitchFamily="18" charset="0"/>
              </a:rPr>
              <a:t>kế</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thừa</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các</a:t>
            </a:r>
            <a:r>
              <a:rPr lang="en-US" sz="3600" dirty="0">
                <a:solidFill>
                  <a:schemeClr val="bg1"/>
                </a:solidFill>
                <a:latin typeface="Times New Roman" pitchFamily="18" charset="0"/>
                <a:cs typeface="Times New Roman" pitchFamily="18" charset="0"/>
              </a:rPr>
              <a:t> class Burger </a:t>
            </a:r>
            <a:r>
              <a:rPr lang="en-US" sz="3600" dirty="0" err="1">
                <a:solidFill>
                  <a:schemeClr val="bg1"/>
                </a:solidFill>
                <a:latin typeface="Times New Roman" pitchFamily="18" charset="0"/>
                <a:cs typeface="Times New Roman" pitchFamily="18" charset="0"/>
              </a:rPr>
              <a:t>và</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ColdDrink</a:t>
            </a:r>
            <a:r>
              <a:rPr lang="en-US" sz="3600" dirty="0">
                <a:solidFill>
                  <a:schemeClr val="bg1"/>
                </a:solidFill>
                <a:latin typeface="Times New Roman" pitchFamily="18" charset="0"/>
                <a:cs typeface="Times New Roman" pitchFamily="18" charset="0"/>
              </a:rPr>
              <a:t>.</a:t>
            </a:r>
          </a:p>
          <a:p>
            <a:pPr marL="742950" lvl="0" indent="-742950">
              <a:buFont typeface="+mj-lt"/>
              <a:buAutoNum type="arabicPeriod"/>
            </a:pPr>
            <a:r>
              <a:rPr lang="en-US" sz="3600" dirty="0" err="1">
                <a:solidFill>
                  <a:schemeClr val="bg1"/>
                </a:solidFill>
                <a:latin typeface="Times New Roman" pitchFamily="18" charset="0"/>
                <a:cs typeface="Times New Roman" pitchFamily="18" charset="0"/>
              </a:rPr>
              <a:t>Tạo</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ra</a:t>
            </a:r>
            <a:r>
              <a:rPr lang="en-US" sz="3600" dirty="0">
                <a:solidFill>
                  <a:schemeClr val="bg1"/>
                </a:solidFill>
                <a:latin typeface="Times New Roman" pitchFamily="18" charset="0"/>
                <a:cs typeface="Times New Roman" pitchFamily="18" charset="0"/>
              </a:rPr>
              <a:t> class Meal </a:t>
            </a:r>
            <a:r>
              <a:rPr lang="en-US" sz="3600" dirty="0" err="1">
                <a:solidFill>
                  <a:schemeClr val="bg1"/>
                </a:solidFill>
                <a:latin typeface="Times New Roman" pitchFamily="18" charset="0"/>
                <a:cs typeface="Times New Roman" pitchFamily="18" charset="0"/>
              </a:rPr>
              <a:t>có</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các</a:t>
            </a:r>
            <a:r>
              <a:rPr lang="en-US" sz="3600" dirty="0">
                <a:solidFill>
                  <a:schemeClr val="bg1"/>
                </a:solidFill>
                <a:latin typeface="Times New Roman" pitchFamily="18" charset="0"/>
                <a:cs typeface="Times New Roman" pitchFamily="18" charset="0"/>
              </a:rPr>
              <a:t> object Item </a:t>
            </a:r>
            <a:r>
              <a:rPr lang="en-US" sz="3600" dirty="0" err="1">
                <a:solidFill>
                  <a:schemeClr val="bg1"/>
                </a:solidFill>
                <a:latin typeface="Times New Roman" pitchFamily="18" charset="0"/>
                <a:cs typeface="Times New Roman" pitchFamily="18" charset="0"/>
              </a:rPr>
              <a:t>đã</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được</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đinh</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nghĩa</a:t>
            </a:r>
            <a:r>
              <a:rPr lang="en-US" sz="3600" dirty="0">
                <a:solidFill>
                  <a:schemeClr val="bg1"/>
                </a:solidFill>
                <a:latin typeface="Times New Roman" pitchFamily="18" charset="0"/>
                <a:cs typeface="Times New Roman" pitchFamily="18" charset="0"/>
              </a:rPr>
              <a:t> ở </a:t>
            </a:r>
            <a:r>
              <a:rPr lang="en-US" sz="3600" dirty="0" err="1">
                <a:solidFill>
                  <a:schemeClr val="bg1"/>
                </a:solidFill>
                <a:latin typeface="Times New Roman" pitchFamily="18" charset="0"/>
                <a:cs typeface="Times New Roman" pitchFamily="18" charset="0"/>
              </a:rPr>
              <a:t>trên</a:t>
            </a:r>
            <a:r>
              <a:rPr lang="en-US" sz="3600" dirty="0">
                <a:solidFill>
                  <a:schemeClr val="bg1"/>
                </a:solidFill>
                <a:latin typeface="Times New Roman" pitchFamily="18" charset="0"/>
                <a:cs typeface="Times New Roman" pitchFamily="18" charset="0"/>
              </a:rPr>
              <a:t>.</a:t>
            </a:r>
          </a:p>
          <a:p>
            <a:pPr marL="742950" lvl="0" indent="-742950">
              <a:buFont typeface="+mj-lt"/>
              <a:buAutoNum type="arabicPeriod"/>
            </a:pPr>
            <a:r>
              <a:rPr lang="en-US" sz="3600" dirty="0" err="1">
                <a:solidFill>
                  <a:schemeClr val="bg1"/>
                </a:solidFill>
                <a:latin typeface="Times New Roman" pitchFamily="18" charset="0"/>
                <a:cs typeface="Times New Roman" pitchFamily="18" charset="0"/>
              </a:rPr>
              <a:t>Tạo</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ra</a:t>
            </a:r>
            <a:r>
              <a:rPr lang="en-US" sz="3600" dirty="0">
                <a:solidFill>
                  <a:schemeClr val="bg1"/>
                </a:solidFill>
                <a:latin typeface="Times New Roman" pitchFamily="18" charset="0"/>
                <a:cs typeface="Times New Roman" pitchFamily="18" charset="0"/>
              </a:rPr>
              <a:t> class </a:t>
            </a:r>
            <a:r>
              <a:rPr lang="en-US" sz="3600" dirty="0" err="1">
                <a:solidFill>
                  <a:schemeClr val="bg1"/>
                </a:solidFill>
                <a:latin typeface="Times New Roman" pitchFamily="18" charset="0"/>
                <a:cs typeface="Times New Roman" pitchFamily="18" charset="0"/>
              </a:rPr>
              <a:t>MealBuilder</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đây</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là</a:t>
            </a:r>
            <a:r>
              <a:rPr lang="en-US" sz="3600" dirty="0">
                <a:solidFill>
                  <a:schemeClr val="bg1"/>
                </a:solidFill>
                <a:latin typeface="Times New Roman" pitchFamily="18" charset="0"/>
                <a:cs typeface="Times New Roman" pitchFamily="18" charset="0"/>
              </a:rPr>
              <a:t> class builder </a:t>
            </a:r>
            <a:r>
              <a:rPr lang="en-US" sz="3600" dirty="0" err="1">
                <a:solidFill>
                  <a:schemeClr val="bg1"/>
                </a:solidFill>
                <a:latin typeface="Times New Roman" pitchFamily="18" charset="0"/>
                <a:cs typeface="Times New Roman" pitchFamily="18" charset="0"/>
              </a:rPr>
              <a:t>thực</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sự</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có</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nhiệm</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vụ</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tạo</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ra</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các</a:t>
            </a:r>
            <a:r>
              <a:rPr lang="en-US" sz="3600" dirty="0">
                <a:solidFill>
                  <a:schemeClr val="bg1"/>
                </a:solidFill>
                <a:latin typeface="Times New Roman" pitchFamily="18" charset="0"/>
                <a:cs typeface="Times New Roman" pitchFamily="18" charset="0"/>
              </a:rPr>
              <a:t> object Meal.</a:t>
            </a:r>
          </a:p>
          <a:p>
            <a:pPr marL="742950" lvl="0" indent="-742950">
              <a:buFont typeface="+mj-lt"/>
              <a:buAutoNum type="arabicPeriod"/>
            </a:pPr>
            <a:r>
              <a:rPr lang="en-US" sz="3600" dirty="0" err="1">
                <a:solidFill>
                  <a:schemeClr val="bg1"/>
                </a:solidFill>
                <a:latin typeface="Times New Roman" pitchFamily="18" charset="0"/>
                <a:cs typeface="Times New Roman" pitchFamily="18" charset="0"/>
              </a:rPr>
              <a:t>Tạo</a:t>
            </a:r>
            <a:r>
              <a:rPr lang="en-US" sz="3600" dirty="0">
                <a:solidFill>
                  <a:schemeClr val="bg1"/>
                </a:solidFill>
                <a:latin typeface="Times New Roman" pitchFamily="18" charset="0"/>
                <a:cs typeface="Times New Roman" pitchFamily="18" charset="0"/>
              </a:rPr>
              <a:t> class </a:t>
            </a:r>
            <a:r>
              <a:rPr lang="en-US" sz="3600" dirty="0" err="1">
                <a:solidFill>
                  <a:schemeClr val="bg1"/>
                </a:solidFill>
                <a:latin typeface="Times New Roman" pitchFamily="18" charset="0"/>
                <a:cs typeface="Times New Roman" pitchFamily="18" charset="0"/>
              </a:rPr>
              <a:t>BuilderPatternDemo</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sử</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dụng</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mealBuilder</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để</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biểu</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diễn</a:t>
            </a:r>
            <a:r>
              <a:rPr lang="en-US" sz="3600" dirty="0">
                <a:solidFill>
                  <a:schemeClr val="bg1"/>
                </a:solidFill>
                <a:latin typeface="Times New Roman" pitchFamily="18" charset="0"/>
                <a:cs typeface="Times New Roman" pitchFamily="18" charset="0"/>
              </a:rPr>
              <a:t> Builder Pattern.</a:t>
            </a:r>
          </a:p>
          <a:p>
            <a:pPr marL="742950" lvl="0" indent="-742950">
              <a:buFont typeface="+mj-lt"/>
              <a:buAutoNum type="arabicPeriod"/>
            </a:pPr>
            <a:r>
              <a:rPr lang="en-US" sz="3600" dirty="0" err="1">
                <a:solidFill>
                  <a:schemeClr val="bg1"/>
                </a:solidFill>
                <a:latin typeface="Times New Roman" pitchFamily="18" charset="0"/>
                <a:cs typeface="Times New Roman" pitchFamily="18" charset="0"/>
              </a:rPr>
              <a:t>Kiểm</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tra</a:t>
            </a:r>
            <a:r>
              <a:rPr lang="en-US" sz="3600" dirty="0">
                <a:solidFill>
                  <a:schemeClr val="bg1"/>
                </a:solidFill>
                <a:latin typeface="Times New Roman" pitchFamily="18" charset="0"/>
                <a:cs typeface="Times New Roman" pitchFamily="18" charset="0"/>
              </a:rPr>
              <a:t> output.</a:t>
            </a:r>
          </a:p>
          <a:p>
            <a:pPr marL="571500" indent="-571500">
              <a:lnSpc>
                <a:spcPct val="130000"/>
              </a:lnSpc>
              <a:buFont typeface="Arial" pitchFamily="34" charset="0"/>
              <a:buChar char="•"/>
            </a:pPr>
            <a:endParaRPr lang="en-US" sz="3600" dirty="0">
              <a:solidFill>
                <a:schemeClr val="bg1"/>
              </a:solidFill>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a:xfrm>
            <a:off x="19202400" y="553203"/>
            <a:ext cx="914400" cy="584200"/>
          </a:xfrm>
        </p:spPr>
        <p:txBody>
          <a:bodyPr/>
          <a:lstStyle/>
          <a:p>
            <a:fld id="{72C24A95-05C1-4CD5-A1C1-BD3EB71AABA9}" type="slidenum">
              <a:rPr lang="en-US" sz="2800" smtClean="0">
                <a:latin typeface="Times New Roman" pitchFamily="18" charset="0"/>
                <a:cs typeface="Times New Roman" pitchFamily="18" charset="0"/>
              </a:rPr>
              <a:t>19</a:t>
            </a:fld>
            <a:endParaRPr lang="en-US" sz="2800" dirty="0">
              <a:latin typeface="Times New Roman" pitchFamily="18" charset="0"/>
              <a:cs typeface="Times New Roman" pitchFamily="18" charset="0"/>
            </a:endParaRPr>
          </a:p>
        </p:txBody>
      </p:sp>
      <p:pic>
        <p:nvPicPr>
          <p:cNvPr id="6" name="Picture 5" descr="builder_pattern_uml_diagram.jpg">
            <a:extLst>
              <a:ext uri="{FF2B5EF4-FFF2-40B4-BE49-F238E27FC236}">
                <a16:creationId xmlns:a16="http://schemas.microsoft.com/office/drawing/2014/main" id="{F85F814C-FD91-4A34-AA7C-B395EE26664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72701" y="1397001"/>
            <a:ext cx="9944100" cy="9022596"/>
          </a:xfrm>
          <a:prstGeom prst="rect">
            <a:avLst/>
          </a:prstGeom>
          <a:noFill/>
          <a:ln>
            <a:noFill/>
          </a:ln>
        </p:spPr>
      </p:pic>
    </p:spTree>
    <p:extLst>
      <p:ext uri="{BB962C8B-B14F-4D97-AF65-F5344CB8AC3E}">
        <p14:creationId xmlns:p14="http://schemas.microsoft.com/office/powerpoint/2010/main" val="423314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2C24A95-05C1-4CD5-A1C1-BD3EB71AABA9}" type="slidenum">
              <a:rPr lang="en-US" sz="3200" smtClean="0">
                <a:latin typeface="Times New Roman" pitchFamily="18" charset="0"/>
                <a:cs typeface="Times New Roman" pitchFamily="18" charset="0"/>
              </a:rPr>
              <a:t>2</a:t>
            </a:fld>
            <a:endParaRPr lang="en-US" sz="3200" dirty="0">
              <a:latin typeface="Times New Roman" pitchFamily="18" charset="0"/>
              <a:cs typeface="Times New Roman" pitchFamily="18" charset="0"/>
            </a:endParaRPr>
          </a:p>
        </p:txBody>
      </p:sp>
      <p:sp>
        <p:nvSpPr>
          <p:cNvPr id="4" name="TextBox 3"/>
          <p:cNvSpPr txBox="1"/>
          <p:nvPr/>
        </p:nvSpPr>
        <p:spPr>
          <a:xfrm>
            <a:off x="2247900" y="942370"/>
            <a:ext cx="11798300" cy="1569660"/>
          </a:xfrm>
          <a:prstGeom prst="rect">
            <a:avLst/>
          </a:prstGeom>
          <a:noFill/>
        </p:spPr>
        <p:txBody>
          <a:bodyPr wrap="square" rtlCol="0">
            <a:spAutoFit/>
          </a:bodyPr>
          <a:lstStyle/>
          <a:p>
            <a:pPr algn="ctr"/>
            <a:r>
              <a:rPr lang="en-US" sz="9600" dirty="0">
                <a:solidFill>
                  <a:schemeClr val="accent5"/>
                </a:solidFill>
                <a:latin typeface="Times New Roman" pitchFamily="18" charset="0"/>
                <a:cs typeface="Times New Roman" pitchFamily="18" charset="0"/>
              </a:rPr>
              <a:t> Design Pattern </a:t>
            </a:r>
            <a:r>
              <a:rPr lang="en-US" sz="9600" dirty="0" err="1">
                <a:solidFill>
                  <a:schemeClr val="bg1"/>
                </a:solidFill>
                <a:latin typeface="Times New Roman" pitchFamily="18" charset="0"/>
                <a:cs typeface="Times New Roman" pitchFamily="18" charset="0"/>
              </a:rPr>
              <a:t>là</a:t>
            </a:r>
            <a:r>
              <a:rPr lang="en-US" sz="9600" dirty="0">
                <a:solidFill>
                  <a:schemeClr val="bg1"/>
                </a:solidFill>
                <a:latin typeface="Times New Roman" pitchFamily="18" charset="0"/>
                <a:cs typeface="Times New Roman" pitchFamily="18" charset="0"/>
              </a:rPr>
              <a:t> </a:t>
            </a:r>
            <a:r>
              <a:rPr lang="en-US" sz="9600" dirty="0" err="1">
                <a:solidFill>
                  <a:schemeClr val="bg1"/>
                </a:solidFill>
                <a:latin typeface="Times New Roman" pitchFamily="18" charset="0"/>
                <a:cs typeface="Times New Roman" pitchFamily="18" charset="0"/>
              </a:rPr>
              <a:t>gì</a:t>
            </a:r>
            <a:endParaRPr lang="en-US" dirty="0">
              <a:solidFill>
                <a:schemeClr val="accent5"/>
              </a:solidFill>
            </a:endParaRPr>
          </a:p>
        </p:txBody>
      </p:sp>
      <p:sp>
        <p:nvSpPr>
          <p:cNvPr id="5" name="TextBox 4"/>
          <p:cNvSpPr txBox="1"/>
          <p:nvPr/>
        </p:nvSpPr>
        <p:spPr>
          <a:xfrm>
            <a:off x="3695700" y="4902200"/>
            <a:ext cx="11506200" cy="544444"/>
          </a:xfrm>
          <a:prstGeom prst="rect">
            <a:avLst/>
          </a:prstGeom>
          <a:noFill/>
        </p:spPr>
        <p:txBody>
          <a:bodyPr wrap="square" rtlCol="0">
            <a:spAutoFit/>
          </a:bodyPr>
          <a:lstStyle/>
          <a:p>
            <a:endParaRPr lang="en-US" dirty="0"/>
          </a:p>
        </p:txBody>
      </p:sp>
      <p:sp>
        <p:nvSpPr>
          <p:cNvPr id="6" name="TextBox 5"/>
          <p:cNvSpPr txBox="1"/>
          <p:nvPr/>
        </p:nvSpPr>
        <p:spPr>
          <a:xfrm>
            <a:off x="2146300" y="2966660"/>
            <a:ext cx="15443200" cy="6740307"/>
          </a:xfrm>
          <a:prstGeom prst="rect">
            <a:avLst/>
          </a:prstGeom>
          <a:noFill/>
        </p:spPr>
        <p:txBody>
          <a:bodyPr wrap="square" rtlCol="0">
            <a:spAutoFit/>
          </a:bodyPr>
          <a:lstStyle/>
          <a:p>
            <a:pPr marL="685800" indent="-685800">
              <a:buFont typeface="Arial" pitchFamily="34" charset="0"/>
              <a:buChar char="•"/>
            </a:pPr>
            <a:r>
              <a:rPr lang="en-US" sz="4800" dirty="0">
                <a:solidFill>
                  <a:schemeClr val="bg1"/>
                </a:solidFill>
                <a:latin typeface="Times New Roman" pitchFamily="18" charset="0"/>
                <a:cs typeface="Times New Roman" pitchFamily="18" charset="0"/>
              </a:rPr>
              <a:t>Design pattern </a:t>
            </a:r>
            <a:r>
              <a:rPr lang="en-US" sz="4800" dirty="0" err="1">
                <a:solidFill>
                  <a:schemeClr val="bg1"/>
                </a:solidFill>
                <a:latin typeface="Times New Roman" pitchFamily="18" charset="0"/>
                <a:cs typeface="Times New Roman" pitchFamily="18" charset="0"/>
              </a:rPr>
              <a:t>là</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các</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mẫu</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thiết</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kế</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có</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sẵn</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dùng</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để</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giải</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quyết</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vấn</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đề</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trong</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lập</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trình</a:t>
            </a:r>
            <a:r>
              <a:rPr lang="en-US" sz="4800" dirty="0">
                <a:solidFill>
                  <a:schemeClr val="bg1"/>
                </a:solidFill>
                <a:latin typeface="Times New Roman" pitchFamily="18" charset="0"/>
                <a:cs typeface="Times New Roman" pitchFamily="18" charset="0"/>
              </a:rPr>
              <a:t>.</a:t>
            </a:r>
          </a:p>
          <a:p>
            <a:pPr marL="685800" indent="-685800">
              <a:buFont typeface="Arial" pitchFamily="34" charset="0"/>
              <a:buChar char="•"/>
            </a:pPr>
            <a:r>
              <a:rPr lang="vi-VN" sz="4800" dirty="0">
                <a:solidFill>
                  <a:schemeClr val="bg1"/>
                </a:solidFill>
                <a:latin typeface="Times New Roman" pitchFamily="18" charset="0"/>
                <a:cs typeface="Times New Roman" pitchFamily="18" charset="0"/>
              </a:rPr>
              <a:t>Design pattern có thể giúp thiết kế của chúng ta linh hoạt, dễ dàng thay đổi và bảo trì hơn.</a:t>
            </a:r>
            <a:endParaRPr lang="en-US" sz="4800" dirty="0">
              <a:solidFill>
                <a:schemeClr val="bg1"/>
              </a:solidFill>
              <a:latin typeface="Times New Roman" pitchFamily="18" charset="0"/>
              <a:cs typeface="Times New Roman" pitchFamily="18" charset="0"/>
            </a:endParaRPr>
          </a:p>
          <a:p>
            <a:pPr marL="685800" indent="-685800">
              <a:buFont typeface="Arial" pitchFamily="34" charset="0"/>
              <a:buChar char="•"/>
            </a:pPr>
            <a:r>
              <a:rPr lang="en-US" sz="4800" dirty="0">
                <a:solidFill>
                  <a:schemeClr val="bg1"/>
                </a:solidFill>
                <a:latin typeface="Times New Roman" pitchFamily="18" charset="0"/>
                <a:cs typeface="Times New Roman" pitchFamily="18" charset="0"/>
              </a:rPr>
              <a:t>Chia </a:t>
            </a:r>
            <a:r>
              <a:rPr lang="en-US" sz="4800" dirty="0" err="1">
                <a:solidFill>
                  <a:schemeClr val="bg1"/>
                </a:solidFill>
                <a:latin typeface="Times New Roman" pitchFamily="18" charset="0"/>
                <a:cs typeface="Times New Roman" pitchFamily="18" charset="0"/>
              </a:rPr>
              <a:t>làm</a:t>
            </a:r>
            <a:r>
              <a:rPr lang="en-US" sz="4800" dirty="0">
                <a:solidFill>
                  <a:schemeClr val="bg1"/>
                </a:solidFill>
                <a:latin typeface="Times New Roman" pitchFamily="18" charset="0"/>
                <a:cs typeface="Times New Roman" pitchFamily="18" charset="0"/>
              </a:rPr>
              <a:t> 3 </a:t>
            </a:r>
            <a:r>
              <a:rPr lang="en-US" sz="4800" dirty="0" err="1">
                <a:solidFill>
                  <a:schemeClr val="bg1"/>
                </a:solidFill>
                <a:latin typeface="Times New Roman" pitchFamily="18" charset="0"/>
                <a:cs typeface="Times New Roman" pitchFamily="18" charset="0"/>
              </a:rPr>
              <a:t>dạng</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chính</a:t>
            </a:r>
            <a:r>
              <a:rPr lang="en-US" sz="4800" dirty="0">
                <a:solidFill>
                  <a:schemeClr val="bg1"/>
                </a:solidFill>
                <a:latin typeface="Times New Roman" pitchFamily="18" charset="0"/>
                <a:cs typeface="Times New Roman" pitchFamily="18" charset="0"/>
              </a:rPr>
              <a:t>:</a:t>
            </a:r>
          </a:p>
          <a:p>
            <a:pPr marL="685800" indent="-685800">
              <a:buFont typeface="Courier New" pitchFamily="49" charset="0"/>
              <a:buChar char="o"/>
            </a:pPr>
            <a:r>
              <a:rPr lang="en-US" sz="4800" dirty="0">
                <a:solidFill>
                  <a:schemeClr val="bg1"/>
                </a:solidFill>
                <a:latin typeface="Times New Roman" pitchFamily="18" charset="0"/>
                <a:cs typeface="Times New Roman" pitchFamily="18" charset="0"/>
              </a:rPr>
              <a:t>Creational pattern (</a:t>
            </a:r>
            <a:r>
              <a:rPr lang="en-US" sz="4800" dirty="0" err="1">
                <a:solidFill>
                  <a:schemeClr val="bg1"/>
                </a:solidFill>
                <a:latin typeface="Times New Roman" pitchFamily="18" charset="0"/>
                <a:cs typeface="Times New Roman" pitchFamily="18" charset="0"/>
              </a:rPr>
              <a:t>nhóm</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khởi</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tạo</a:t>
            </a:r>
            <a:r>
              <a:rPr lang="en-US" sz="4800" dirty="0">
                <a:solidFill>
                  <a:schemeClr val="bg1"/>
                </a:solidFill>
                <a:latin typeface="Times New Roman" pitchFamily="18" charset="0"/>
                <a:cs typeface="Times New Roman" pitchFamily="18" charset="0"/>
              </a:rPr>
              <a:t>)</a:t>
            </a:r>
          </a:p>
          <a:p>
            <a:pPr marL="685800" indent="-685800">
              <a:buFont typeface="Courier New" pitchFamily="49" charset="0"/>
              <a:buChar char="o"/>
            </a:pPr>
            <a:r>
              <a:rPr lang="en-US" sz="4800" dirty="0">
                <a:solidFill>
                  <a:schemeClr val="bg1"/>
                </a:solidFill>
                <a:latin typeface="Times New Roman" pitchFamily="18" charset="0"/>
                <a:cs typeface="Times New Roman" pitchFamily="18" charset="0"/>
              </a:rPr>
              <a:t>Structural (</a:t>
            </a:r>
            <a:r>
              <a:rPr lang="en-US" sz="4800" dirty="0" err="1">
                <a:solidFill>
                  <a:schemeClr val="bg1"/>
                </a:solidFill>
                <a:latin typeface="Times New Roman" pitchFamily="18" charset="0"/>
                <a:cs typeface="Times New Roman" pitchFamily="18" charset="0"/>
              </a:rPr>
              <a:t>nhóm</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cấu</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trúc</a:t>
            </a:r>
            <a:r>
              <a:rPr lang="en-US" sz="4800" dirty="0">
                <a:solidFill>
                  <a:schemeClr val="bg1"/>
                </a:solidFill>
                <a:latin typeface="Times New Roman" pitchFamily="18" charset="0"/>
                <a:cs typeface="Times New Roman" pitchFamily="18" charset="0"/>
              </a:rPr>
              <a:t>)</a:t>
            </a:r>
          </a:p>
          <a:p>
            <a:pPr marL="685800" indent="-685800">
              <a:buFont typeface="Courier New" pitchFamily="49" charset="0"/>
              <a:buChar char="o"/>
            </a:pPr>
            <a:r>
              <a:rPr lang="en-US" sz="4800" dirty="0">
                <a:solidFill>
                  <a:schemeClr val="bg1"/>
                </a:solidFill>
                <a:latin typeface="Times New Roman" pitchFamily="18" charset="0"/>
                <a:cs typeface="Times New Roman" pitchFamily="18" charset="0"/>
              </a:rPr>
              <a:t>Behavioral patters (</a:t>
            </a:r>
            <a:r>
              <a:rPr lang="en-US" sz="4800" dirty="0" err="1">
                <a:solidFill>
                  <a:schemeClr val="bg1"/>
                </a:solidFill>
                <a:latin typeface="Times New Roman" pitchFamily="18" charset="0"/>
                <a:cs typeface="Times New Roman" pitchFamily="18" charset="0"/>
              </a:rPr>
              <a:t>nhóm</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ứng</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xử</a:t>
            </a:r>
            <a:r>
              <a:rPr lang="en-US" sz="4800" dirty="0">
                <a:solidFill>
                  <a:schemeClr val="bg1"/>
                </a:solidFill>
                <a:latin typeface="Times New Roman" pitchFamily="18" charset="0"/>
                <a:cs typeface="Times New Roman" pitchFamily="18" charset="0"/>
              </a:rPr>
              <a:t>)</a:t>
            </a:r>
          </a:p>
          <a:p>
            <a:pPr marL="685800" indent="-685800">
              <a:buFont typeface="Courier New" pitchFamily="49" charset="0"/>
              <a:buChar char="o"/>
            </a:pPr>
            <a:endParaRPr lang="en-US" sz="4800" dirty="0">
              <a:solidFill>
                <a:schemeClr val="bg1"/>
              </a:solidFill>
            </a:endParaRPr>
          </a:p>
        </p:txBody>
      </p:sp>
    </p:spTree>
    <p:extLst>
      <p:ext uri="{BB962C8B-B14F-4D97-AF65-F5344CB8AC3E}">
        <p14:creationId xmlns:p14="http://schemas.microsoft.com/office/powerpoint/2010/main" val="1381793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2C24A95-05C1-4CD5-A1C1-BD3EB71AABA9}" type="slidenum">
              <a:rPr lang="en-US" sz="2800" smtClean="0">
                <a:latin typeface="Times New Roman" pitchFamily="18" charset="0"/>
                <a:cs typeface="Times New Roman" pitchFamily="18" charset="0"/>
              </a:rPr>
              <a:t>20</a:t>
            </a:fld>
            <a:endParaRPr lang="en-US" sz="2800" dirty="0">
              <a:latin typeface="Times New Roman" pitchFamily="18" charset="0"/>
              <a:cs typeface="Times New Roman" pitchFamily="18" charset="0"/>
            </a:endParaRPr>
          </a:p>
        </p:txBody>
      </p:sp>
      <p:sp>
        <p:nvSpPr>
          <p:cNvPr id="4" name="TextBox 3"/>
          <p:cNvSpPr txBox="1"/>
          <p:nvPr/>
        </p:nvSpPr>
        <p:spPr>
          <a:xfrm>
            <a:off x="4457700" y="3251200"/>
            <a:ext cx="11798300" cy="3252878"/>
          </a:xfrm>
          <a:prstGeom prst="rect">
            <a:avLst/>
          </a:prstGeom>
          <a:noFill/>
        </p:spPr>
        <p:txBody>
          <a:bodyPr wrap="square" rtlCol="0">
            <a:spAutoFit/>
          </a:bodyPr>
          <a:lstStyle/>
          <a:p>
            <a:pPr algn="ctr"/>
            <a:r>
              <a:rPr lang="en-US" sz="8800" dirty="0">
                <a:solidFill>
                  <a:schemeClr val="bg1"/>
                </a:solidFill>
                <a:latin typeface="Times New Roman" pitchFamily="18" charset="0"/>
                <a:cs typeface="Times New Roman" pitchFamily="18" charset="0"/>
              </a:rPr>
              <a:t>TÌM HIỂU VỀ </a:t>
            </a:r>
            <a:r>
              <a:rPr lang="en-US" sz="8800" dirty="0">
                <a:solidFill>
                  <a:schemeClr val="accent5"/>
                </a:solidFill>
                <a:latin typeface="Times New Roman" pitchFamily="18" charset="0"/>
                <a:cs typeface="Times New Roman" pitchFamily="18" charset="0"/>
              </a:rPr>
              <a:t>STRATEGY PATTERN</a:t>
            </a:r>
          </a:p>
          <a:p>
            <a:endParaRPr lang="en-US" dirty="0"/>
          </a:p>
        </p:txBody>
      </p:sp>
    </p:spTree>
    <p:extLst>
      <p:ext uri="{BB962C8B-B14F-4D97-AF65-F5344CB8AC3E}">
        <p14:creationId xmlns:p14="http://schemas.microsoft.com/office/powerpoint/2010/main" val="265319602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654230" y="1351722"/>
            <a:ext cx="8143820" cy="946978"/>
          </a:xfrm>
        </p:spPr>
        <p:txBody>
          <a:bodyPr/>
          <a:lstStyle/>
          <a:p>
            <a:pPr algn="l"/>
            <a:r>
              <a:rPr lang="en-US" sz="7200" dirty="0">
                <a:solidFill>
                  <a:schemeClr val="accent5"/>
                </a:solidFill>
                <a:latin typeface="Times New Roman" pitchFamily="18" charset="0"/>
                <a:cs typeface="Times New Roman" pitchFamily="18" charset="0"/>
              </a:rPr>
              <a:t>Strategy Pattern</a:t>
            </a:r>
          </a:p>
        </p:txBody>
      </p:sp>
      <p:sp>
        <p:nvSpPr>
          <p:cNvPr id="8" name="Slide Number Placeholder 7"/>
          <p:cNvSpPr>
            <a:spLocks noGrp="1"/>
          </p:cNvSpPr>
          <p:nvPr>
            <p:ph type="sldNum" sz="quarter" idx="12"/>
          </p:nvPr>
        </p:nvSpPr>
        <p:spPr/>
        <p:txBody>
          <a:bodyPr/>
          <a:lstStyle/>
          <a:p>
            <a:fld id="{72C24A95-05C1-4CD5-A1C1-BD3EB71AABA9}" type="slidenum">
              <a:rPr lang="en-US" sz="2800" smtClean="0">
                <a:latin typeface="Times New Roman" pitchFamily="18" charset="0"/>
                <a:cs typeface="Times New Roman" pitchFamily="18" charset="0"/>
              </a:rPr>
              <a:t>21</a:t>
            </a:fld>
            <a:endParaRPr lang="en-US" sz="2800" dirty="0">
              <a:latin typeface="Times New Roman" pitchFamily="18" charset="0"/>
              <a:cs typeface="Times New Roman" pitchFamily="18" charset="0"/>
            </a:endParaRPr>
          </a:p>
        </p:txBody>
      </p:sp>
      <p:pic>
        <p:nvPicPr>
          <p:cNvPr id="15" name="Picture Placeholder 14"/>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2917" r="2917"/>
          <a:stretch>
            <a:fillRect/>
          </a:stretch>
        </p:blipFill>
        <p:spPr>
          <a:xfrm>
            <a:off x="5207000" y="5678226"/>
            <a:ext cx="10464800" cy="4710374"/>
          </a:xfrm>
          <a:prstGeom prst="rect">
            <a:avLst/>
          </a:prstGeom>
        </p:spPr>
      </p:pic>
      <p:sp>
        <p:nvSpPr>
          <p:cNvPr id="9" name="TextBox 8"/>
          <p:cNvSpPr txBox="1"/>
          <p:nvPr/>
        </p:nvSpPr>
        <p:spPr>
          <a:xfrm>
            <a:off x="3187700" y="2543356"/>
            <a:ext cx="13220700" cy="3970318"/>
          </a:xfrm>
          <a:prstGeom prst="rect">
            <a:avLst/>
          </a:prstGeom>
          <a:noFill/>
        </p:spPr>
        <p:txBody>
          <a:bodyPr wrap="square" rtlCol="0">
            <a:spAutoFit/>
          </a:bodyPr>
          <a:lstStyle/>
          <a:p>
            <a:pPr marL="571500" indent="-571500">
              <a:buFont typeface="Arial" pitchFamily="34" charset="0"/>
              <a:buChar char="•"/>
            </a:pPr>
            <a:r>
              <a:rPr lang="vi-VN" sz="3600" dirty="0">
                <a:solidFill>
                  <a:schemeClr val="bg1"/>
                </a:solidFill>
                <a:latin typeface="Times New Roman" pitchFamily="18" charset="0"/>
                <a:cs typeface="Times New Roman" pitchFamily="18" charset="0"/>
              </a:rPr>
              <a:t>Strategy pattern: mẫu thiết kế giúp bạn trừu tượng hóa những hành vi (behavior, method, function) của một đối tượng bằng cách đưa ra những cài đặt vào những lớp khác nhau.</a:t>
            </a:r>
            <a:endParaRPr lang="en-US" sz="3600" dirty="0">
              <a:solidFill>
                <a:schemeClr val="bg1"/>
              </a:solidFill>
              <a:latin typeface="Times New Roman" pitchFamily="18" charset="0"/>
              <a:cs typeface="Times New Roman" pitchFamily="18" charset="0"/>
            </a:endParaRPr>
          </a:p>
          <a:p>
            <a:pPr marL="571500" indent="-571500">
              <a:buFont typeface="Arial" pitchFamily="34" charset="0"/>
              <a:buChar char="•"/>
            </a:pPr>
            <a:r>
              <a:rPr lang="en-US" sz="3600" dirty="0" err="1">
                <a:solidFill>
                  <a:schemeClr val="bg1"/>
                </a:solidFill>
                <a:latin typeface="Times New Roman" panose="02020603050405020304" pitchFamily="18" charset="0"/>
                <a:cs typeface="Times New Roman" panose="02020603050405020304" pitchFamily="18" charset="0"/>
              </a:rPr>
              <a:t>Một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trong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những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vấn</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đề</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chính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của</a:t>
            </a:r>
            <a:r>
              <a:rPr lang="en-US" sz="3600" dirty="0">
                <a:solidFill>
                  <a:schemeClr val="bg1"/>
                </a:solidFill>
                <a:latin typeface="Times New Roman" panose="02020603050405020304" pitchFamily="18" charset="0"/>
                <a:cs typeface="Times New Roman" panose="02020603050405020304" pitchFamily="18" charset="0"/>
              </a:rPr>
              <a:t> strategies </a:t>
            </a:r>
            <a:r>
              <a:rPr lang="en-US" sz="3600" dirty="0" err="1">
                <a:solidFill>
                  <a:schemeClr val="bg1"/>
                </a:solidFill>
                <a:latin typeface="Times New Roman" panose="02020603050405020304" pitchFamily="18" charset="0"/>
                <a:cs typeface="Times New Roman" panose="02020603050405020304" pitchFamily="18" charset="0"/>
              </a:rPr>
              <a:t>là</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khả</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năng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tái</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sử</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dụng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cao</a:t>
            </a:r>
            <a:r>
              <a:rPr lang="en-US" sz="3600" dirty="0">
                <a:solidFill>
                  <a:schemeClr val="bg1"/>
                </a:solidFill>
                <a:latin typeface="Times New Roman" panose="02020603050405020304" pitchFamily="18" charset="0"/>
                <a:cs typeface="Times New Roman" panose="02020603050405020304" pitchFamily="18" charset="0"/>
              </a:rPr>
              <a:t>, do </a:t>
            </a:r>
            <a:r>
              <a:rPr lang="en-US" sz="3600" dirty="0" err="1">
                <a:solidFill>
                  <a:schemeClr val="bg1"/>
                </a:solidFill>
                <a:latin typeface="Times New Roman" panose="02020603050405020304" pitchFamily="18" charset="0"/>
                <a:cs typeface="Times New Roman" panose="02020603050405020304" pitchFamily="18" charset="0"/>
              </a:rPr>
              <a:t>mỗi</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lớp</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tách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riêng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biệt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nhau</a:t>
            </a:r>
            <a:r>
              <a:rPr lang="en-US" sz="3600" dirty="0">
                <a:solidFill>
                  <a:schemeClr val="bg1"/>
                </a:solidFill>
                <a:latin typeface="Times New Roman" panose="02020603050405020304" pitchFamily="18" charset="0"/>
                <a:cs typeface="Times New Roman" panose="02020603050405020304" pitchFamily="18" charset="0"/>
              </a:rPr>
              <a:t> 1 </a:t>
            </a:r>
            <a:r>
              <a:rPr lang="en-US" sz="3600" dirty="0" err="1">
                <a:solidFill>
                  <a:schemeClr val="bg1"/>
                </a:solidFill>
                <a:latin typeface="Times New Roman" panose="02020603050405020304" pitchFamily="18" charset="0"/>
                <a:cs typeface="Times New Roman" panose="02020603050405020304" pitchFamily="18" charset="0"/>
              </a:rPr>
              <a:t>cách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độc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lập</a:t>
            </a:r>
            <a:r>
              <a:rPr lang="en-US" sz="3600" dirty="0">
                <a:solidFill>
                  <a:schemeClr val="bg1"/>
                </a:solidFill>
                <a:latin typeface="Times New Roman" panose="02020603050405020304" pitchFamily="18" charset="0"/>
                <a:cs typeface="Times New Roman" panose="02020603050405020304" pitchFamily="18" charset="0"/>
              </a:rPr>
              <a:t>.</a:t>
            </a:r>
          </a:p>
          <a:p>
            <a:pPr marL="571500" indent="-571500">
              <a:buFont typeface="Arial" pitchFamily="34" charset="0"/>
              <a:buChar char="•"/>
            </a:pPr>
            <a:endParaRPr lang="en-US" sz="3600" dirty="0">
              <a:solidFill>
                <a:schemeClr val="bg1"/>
              </a:solidFill>
              <a:latin typeface="Times New Roman" panose="02020603050405020304" pitchFamily="18" charset="0"/>
              <a:cs typeface="Times New Roman" panose="02020603050405020304" pitchFamily="18" charset="0"/>
            </a:endParaRPr>
          </a:p>
          <a:p>
            <a:pPr marL="571500" indent="-571500">
              <a:buFont typeface="Arial" pitchFamily="34" charset="0"/>
              <a:buChar char="•"/>
            </a:pPr>
            <a:endParaRPr lang="en-US"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608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2C24A95-05C1-4CD5-A1C1-BD3EB71AABA9}" type="slidenum">
              <a:rPr lang="en-US" sz="2800" smtClean="0">
                <a:latin typeface="Times New Roman" pitchFamily="18" charset="0"/>
                <a:cs typeface="Times New Roman" pitchFamily="18" charset="0"/>
              </a:rPr>
              <a:t>22</a:t>
            </a:fld>
            <a:endParaRPr lang="en-US" sz="2800" dirty="0">
              <a:latin typeface="Times New Roman" pitchFamily="18" charset="0"/>
              <a:cs typeface="Times New Roman" pitchFamily="18" charset="0"/>
            </a:endParaRPr>
          </a:p>
        </p:txBody>
      </p:sp>
      <p:sp>
        <p:nvSpPr>
          <p:cNvPr id="4" name="TextBox 3"/>
          <p:cNvSpPr txBox="1"/>
          <p:nvPr/>
        </p:nvSpPr>
        <p:spPr>
          <a:xfrm>
            <a:off x="800100" y="678679"/>
            <a:ext cx="17284700" cy="2123658"/>
          </a:xfrm>
          <a:prstGeom prst="rect">
            <a:avLst/>
          </a:prstGeom>
          <a:noFill/>
        </p:spPr>
        <p:txBody>
          <a:bodyPr wrap="square" rtlCol="0">
            <a:spAutoFit/>
          </a:bodyPr>
          <a:lstStyle/>
          <a:p>
            <a:pPr algn="ctr"/>
            <a:r>
              <a:rPr lang="en-US" sz="6600" dirty="0" err="1">
                <a:solidFill>
                  <a:schemeClr val="bg1"/>
                </a:solidFill>
                <a:latin typeface="Times New Roman" pitchFamily="18" charset="0"/>
                <a:cs typeface="Times New Roman" pitchFamily="18" charset="0"/>
              </a:rPr>
              <a:t>Khi</a:t>
            </a:r>
            <a:r>
              <a:rPr lang="en-US" sz="6600" dirty="0">
                <a:solidFill>
                  <a:schemeClr val="bg1"/>
                </a:solidFill>
                <a:latin typeface="Times New Roman" pitchFamily="18" charset="0"/>
                <a:cs typeface="Times New Roman" pitchFamily="18" charset="0"/>
              </a:rPr>
              <a:t> </a:t>
            </a:r>
            <a:r>
              <a:rPr lang="en-US" sz="6600" dirty="0" err="1">
                <a:solidFill>
                  <a:schemeClr val="bg1"/>
                </a:solidFill>
                <a:latin typeface="Times New Roman" pitchFamily="18" charset="0"/>
                <a:cs typeface="Times New Roman" pitchFamily="18" charset="0"/>
              </a:rPr>
              <a:t>nào</a:t>
            </a:r>
            <a:r>
              <a:rPr lang="en-US" sz="6600" dirty="0">
                <a:solidFill>
                  <a:schemeClr val="bg1"/>
                </a:solidFill>
                <a:latin typeface="Times New Roman" pitchFamily="18" charset="0"/>
                <a:cs typeface="Times New Roman" pitchFamily="18" charset="0"/>
              </a:rPr>
              <a:t> </a:t>
            </a:r>
            <a:r>
              <a:rPr lang="en-US" sz="6600" dirty="0" err="1">
                <a:solidFill>
                  <a:schemeClr val="bg1"/>
                </a:solidFill>
                <a:latin typeface="Times New Roman" pitchFamily="18" charset="0"/>
                <a:cs typeface="Times New Roman" pitchFamily="18" charset="0"/>
              </a:rPr>
              <a:t>sử</a:t>
            </a:r>
            <a:r>
              <a:rPr lang="en-US" sz="6600" dirty="0">
                <a:solidFill>
                  <a:schemeClr val="bg1"/>
                </a:solidFill>
                <a:latin typeface="Times New Roman" pitchFamily="18" charset="0"/>
                <a:cs typeface="Times New Roman" pitchFamily="18" charset="0"/>
              </a:rPr>
              <a:t> </a:t>
            </a:r>
            <a:r>
              <a:rPr lang="en-US" sz="6600" dirty="0" err="1">
                <a:solidFill>
                  <a:schemeClr val="bg1"/>
                </a:solidFill>
                <a:latin typeface="Times New Roman" pitchFamily="18" charset="0"/>
                <a:cs typeface="Times New Roman" pitchFamily="18" charset="0"/>
              </a:rPr>
              <a:t>dụng</a:t>
            </a:r>
            <a:r>
              <a:rPr lang="en-US" sz="6600" dirty="0">
                <a:solidFill>
                  <a:schemeClr val="bg1"/>
                </a:solidFill>
                <a:latin typeface="Times New Roman" pitchFamily="18" charset="0"/>
                <a:cs typeface="Times New Roman" pitchFamily="18" charset="0"/>
              </a:rPr>
              <a:t> </a:t>
            </a:r>
            <a:r>
              <a:rPr lang="en-US" sz="6600" dirty="0">
                <a:solidFill>
                  <a:schemeClr val="accent5"/>
                </a:solidFill>
                <a:latin typeface="Times New Roman" pitchFamily="18" charset="0"/>
                <a:cs typeface="Times New Roman" pitchFamily="18" charset="0"/>
              </a:rPr>
              <a:t>STRATEGY PATTERN</a:t>
            </a:r>
          </a:p>
          <a:p>
            <a:endParaRPr lang="en-US" sz="6600" dirty="0"/>
          </a:p>
        </p:txBody>
      </p:sp>
      <p:sp>
        <p:nvSpPr>
          <p:cNvPr id="5" name="TextBox 4"/>
          <p:cNvSpPr txBox="1"/>
          <p:nvPr/>
        </p:nvSpPr>
        <p:spPr>
          <a:xfrm>
            <a:off x="1558822" y="2802337"/>
            <a:ext cx="15354300" cy="6186309"/>
          </a:xfrm>
          <a:prstGeom prst="rect">
            <a:avLst/>
          </a:prstGeom>
          <a:noFill/>
        </p:spPr>
        <p:txBody>
          <a:bodyPr wrap="square" rtlCol="0">
            <a:spAutoFit/>
          </a:bodyPr>
          <a:lstStyle/>
          <a:p>
            <a:pPr marL="571500" indent="-571500">
              <a:buFont typeface="Arial" pitchFamily="34" charset="0"/>
              <a:buChar char="•"/>
            </a:pPr>
            <a:r>
              <a:rPr lang="vi-VN" sz="4400" dirty="0">
                <a:solidFill>
                  <a:schemeClr val="bg1"/>
                </a:solidFill>
                <a:latin typeface="Times New Roman" pitchFamily="18" charset="0"/>
                <a:cs typeface="Times New Roman" pitchFamily="18" charset="0"/>
              </a:rPr>
              <a:t>Bạn có một đoạn code dễ thay đổi, và bạn tách chúng ra khỏi chương trình chính để dễ dàng bảo trì</a:t>
            </a:r>
            <a:r>
              <a:rPr lang="en-US" sz="4400" dirty="0">
                <a:solidFill>
                  <a:schemeClr val="bg1"/>
                </a:solidFill>
                <a:latin typeface="Times New Roman" pitchFamily="18" charset="0"/>
                <a:cs typeface="Times New Roman" pitchFamily="18" charset="0"/>
              </a:rPr>
              <a:t>.</a:t>
            </a:r>
            <a:endParaRPr lang="vi-VN" sz="4400" dirty="0">
              <a:solidFill>
                <a:schemeClr val="bg1"/>
              </a:solidFill>
              <a:latin typeface="Times New Roman" pitchFamily="18" charset="0"/>
              <a:cs typeface="Times New Roman" pitchFamily="18" charset="0"/>
            </a:endParaRPr>
          </a:p>
          <a:p>
            <a:pPr marL="571500" indent="-571500">
              <a:buFont typeface="Arial" pitchFamily="34" charset="0"/>
              <a:buChar char="•"/>
            </a:pPr>
            <a:r>
              <a:rPr lang="vi-VN" sz="4400" dirty="0">
                <a:solidFill>
                  <a:schemeClr val="bg1"/>
                </a:solidFill>
                <a:latin typeface="Times New Roman" pitchFamily="18" charset="0"/>
                <a:cs typeface="Times New Roman" pitchFamily="18" charset="0"/>
              </a:rPr>
              <a:t>Bạn muốn tránh sự rắc rối, khi phải hiện thực một chức năng nào đó qua quá nhiều lớp con.</a:t>
            </a:r>
          </a:p>
          <a:p>
            <a:pPr marL="571500" indent="-571500">
              <a:buFont typeface="Arial" pitchFamily="34" charset="0"/>
              <a:buChar char="•"/>
            </a:pPr>
            <a:r>
              <a:rPr lang="vi-VN" sz="4400" dirty="0">
                <a:solidFill>
                  <a:schemeClr val="bg1"/>
                </a:solidFill>
                <a:latin typeface="Times New Roman" pitchFamily="18" charset="0"/>
                <a:cs typeface="Times New Roman" pitchFamily="18" charset="0"/>
              </a:rPr>
              <a:t>Bạn muốn thay đổi thuật </a:t>
            </a:r>
            <a:endParaRPr lang="en-US" sz="4400" dirty="0">
              <a:solidFill>
                <a:schemeClr val="bg1"/>
              </a:solidFill>
              <a:latin typeface="Times New Roman" pitchFamily="18" charset="0"/>
              <a:cs typeface="Times New Roman" pitchFamily="18" charset="0"/>
            </a:endParaRPr>
          </a:p>
          <a:p>
            <a:r>
              <a:rPr lang="vi-VN" sz="4400" dirty="0">
                <a:solidFill>
                  <a:schemeClr val="bg1"/>
                </a:solidFill>
                <a:latin typeface="Times New Roman" pitchFamily="18" charset="0"/>
                <a:cs typeface="Times New Roman" pitchFamily="18" charset="0"/>
              </a:rPr>
              <a:t>toán sử dụng khi chạy chương </a:t>
            </a:r>
            <a:endParaRPr lang="en-US" sz="4400" dirty="0">
              <a:solidFill>
                <a:schemeClr val="bg1"/>
              </a:solidFill>
              <a:latin typeface="Times New Roman" pitchFamily="18" charset="0"/>
              <a:cs typeface="Times New Roman" pitchFamily="18" charset="0"/>
            </a:endParaRPr>
          </a:p>
          <a:p>
            <a:r>
              <a:rPr lang="vi-VN" sz="4400" dirty="0">
                <a:solidFill>
                  <a:schemeClr val="bg1"/>
                </a:solidFill>
                <a:latin typeface="Times New Roman" pitchFamily="18" charset="0"/>
                <a:cs typeface="Times New Roman" pitchFamily="18" charset="0"/>
              </a:rPr>
              <a:t>trình</a:t>
            </a:r>
            <a:r>
              <a:rPr lang="en-US" sz="4400" dirty="0">
                <a:solidFill>
                  <a:schemeClr val="bg1"/>
                </a:solidFill>
                <a:latin typeface="Times New Roman" pitchFamily="18" charset="0"/>
                <a:cs typeface="Times New Roman" pitchFamily="18" charset="0"/>
              </a:rPr>
              <a:t>.</a:t>
            </a:r>
            <a:endParaRPr lang="vi-VN" sz="4400" dirty="0">
              <a:solidFill>
                <a:schemeClr val="bg1"/>
              </a:solidFill>
              <a:latin typeface="Times New Roman" pitchFamily="18" charset="0"/>
              <a:cs typeface="Times New Roman" pitchFamily="18" charset="0"/>
            </a:endParaRPr>
          </a:p>
          <a:p>
            <a:pPr marL="571500" indent="-571500">
              <a:buFont typeface="Arial" pitchFamily="34" charset="0"/>
              <a:buChar char="•"/>
            </a:pPr>
            <a:endParaRPr lang="en-US" sz="4400" dirty="0">
              <a:solidFill>
                <a:schemeClr val="bg1"/>
              </a:solidFill>
              <a:latin typeface="Times New Roman" pitchFamily="18" charset="0"/>
              <a:cs typeface="Times New Roman" pitchFamily="18" charset="0"/>
            </a:endParaRPr>
          </a:p>
          <a:p>
            <a:pPr marL="571500" indent="-571500">
              <a:buFont typeface="Arial" pitchFamily="34" charset="0"/>
              <a:buChar char="•"/>
            </a:pPr>
            <a:endParaRPr lang="en-US" sz="4400" dirty="0">
              <a:solidFill>
                <a:schemeClr val="bg1"/>
              </a:solidFill>
            </a:endParaRPr>
          </a:p>
        </p:txBody>
      </p:sp>
      <p:pic>
        <p:nvPicPr>
          <p:cNvPr id="6" name="Picture 5" descr="Strategy scheme">
            <a:extLst>
              <a:ext uri="{FF2B5EF4-FFF2-40B4-BE49-F238E27FC236}">
                <a16:creationId xmlns:a16="http://schemas.microsoft.com/office/drawing/2014/main" id="{3CA57A41-A0B1-4EDE-A890-6B5F737BF84A}"/>
              </a:ext>
            </a:extLst>
          </p:cNvPr>
          <p:cNvPicPr/>
          <p:nvPr/>
        </p:nvPicPr>
        <p:blipFill>
          <a:blip r:embed="rId2">
            <a:extLst>
              <a:ext uri="{BEBA8EAE-BF5A-486C-A8C5-ECC9F3942E4B}">
                <a14:imgProps xmlns:a14="http://schemas.microsoft.com/office/drawing/2010/main">
                  <a14:imgLayer r:embed="rId3">
                    <a14:imgEffect>
                      <a14:saturation sat="1000"/>
                    </a14:imgEffect>
                  </a14:imgLayer>
                </a14:imgProps>
              </a:ext>
              <a:ext uri="{28A0092B-C50C-407E-A947-70E740481C1C}">
                <a14:useLocalDpi xmlns:a14="http://schemas.microsoft.com/office/drawing/2010/main" val="0"/>
              </a:ext>
            </a:extLst>
          </a:blip>
          <a:srcRect/>
          <a:stretch>
            <a:fillRect/>
          </a:stretch>
        </p:blipFill>
        <p:spPr bwMode="auto">
          <a:xfrm>
            <a:off x="8377084" y="4925995"/>
            <a:ext cx="11120284" cy="4936434"/>
          </a:xfrm>
          <a:prstGeom prst="rect">
            <a:avLst/>
          </a:prstGeom>
          <a:noFill/>
          <a:ln>
            <a:noFill/>
          </a:ln>
        </p:spPr>
      </p:pic>
    </p:spTree>
    <p:extLst>
      <p:ext uri="{BB962C8B-B14F-4D97-AF65-F5344CB8AC3E}">
        <p14:creationId xmlns:p14="http://schemas.microsoft.com/office/powerpoint/2010/main" val="42136207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B47F94-17AF-4C24-9330-26F4027183A0}"/>
              </a:ext>
            </a:extLst>
          </p:cNvPr>
          <p:cNvSpPr>
            <a:spLocks noGrp="1"/>
          </p:cNvSpPr>
          <p:nvPr>
            <p:ph type="sldNum" sz="quarter" idx="12"/>
          </p:nvPr>
        </p:nvSpPr>
        <p:spPr/>
        <p:txBody>
          <a:bodyPr/>
          <a:lstStyle/>
          <a:p>
            <a:fld id="{72C24A95-05C1-4CD5-A1C1-BD3EB71AABA9}" type="slidenum">
              <a:rPr lang="en-US" smtClean="0"/>
              <a:t>23</a:t>
            </a:fld>
            <a:endParaRPr lang="en-US"/>
          </a:p>
        </p:txBody>
      </p:sp>
      <p:sp>
        <p:nvSpPr>
          <p:cNvPr id="4" name="TextBox 3">
            <a:extLst>
              <a:ext uri="{FF2B5EF4-FFF2-40B4-BE49-F238E27FC236}">
                <a16:creationId xmlns:a16="http://schemas.microsoft.com/office/drawing/2014/main" id="{5CCF1641-8679-410D-98CB-A0B860E1C714}"/>
              </a:ext>
            </a:extLst>
          </p:cNvPr>
          <p:cNvSpPr txBox="1"/>
          <p:nvPr/>
        </p:nvSpPr>
        <p:spPr>
          <a:xfrm>
            <a:off x="1392382" y="2624078"/>
            <a:ext cx="16292945" cy="6247864"/>
          </a:xfrm>
          <a:prstGeom prst="rect">
            <a:avLst/>
          </a:prstGeom>
          <a:noFill/>
        </p:spPr>
        <p:txBody>
          <a:bodyPr wrap="square" rtlCol="0">
            <a:spAutoFit/>
          </a:bodyPr>
          <a:lstStyle/>
          <a:p>
            <a:r>
              <a:rPr lang="en-US" sz="4000" b="1" u="sng" dirty="0">
                <a:solidFill>
                  <a:srgbClr val="C00000"/>
                </a:solidFill>
                <a:latin typeface="Times New Roman" panose="02020603050405020304" pitchFamily="18" charset="0"/>
                <a:cs typeface="Times New Roman" panose="02020603050405020304" pitchFamily="18" charset="0"/>
              </a:rPr>
              <a:t>VD1:</a:t>
            </a:r>
            <a:r>
              <a:rPr lang="en-US" sz="4000" dirty="0">
                <a:solidFill>
                  <a:schemeClr val="bg1"/>
                </a:solidFill>
                <a:latin typeface="Times New Roman" panose="02020603050405020304" pitchFamily="18" charset="0"/>
                <a:cs typeface="Times New Roman" panose="02020603050405020304" pitchFamily="18" charset="0"/>
              </a:rPr>
              <a:t>Quinncy </a:t>
            </a:r>
            <a:r>
              <a:rPr lang="en-US" sz="4000" dirty="0" err="1">
                <a:solidFill>
                  <a:schemeClr val="bg1"/>
                </a:solidFill>
                <a:latin typeface="Times New Roman" panose="02020603050405020304" pitchFamily="18" charset="0"/>
                <a:cs typeface="Times New Roman" panose="02020603050405020304" pitchFamily="18" charset="0"/>
              </a:rPr>
              <a:t>làm</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việc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cho</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một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công</a:t>
            </a:r>
            <a:r>
              <a:rPr lang="en-US" sz="4000" dirty="0">
                <a:solidFill>
                  <a:schemeClr val="bg1"/>
                </a:solidFill>
                <a:latin typeface="Times New Roman" panose="02020603050405020304" pitchFamily="18" charset="0"/>
                <a:cs typeface="Times New Roman" panose="02020603050405020304" pitchFamily="18" charset="0"/>
              </a:rPr>
              <a:t> ty game, </a:t>
            </a:r>
            <a:r>
              <a:rPr lang="en-US" sz="4000" dirty="0" err="1">
                <a:solidFill>
                  <a:schemeClr val="bg1"/>
                </a:solidFill>
                <a:latin typeface="Times New Roman" panose="02020603050405020304" pitchFamily="18" charset="0"/>
                <a:cs typeface="Times New Roman" panose="02020603050405020304" pitchFamily="18" charset="0"/>
              </a:rPr>
              <a:t>sản</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phẩm</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của</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họ</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có</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một</a:t>
            </a:r>
            <a:r>
              <a:rPr lang="en-US" sz="4000" dirty="0">
                <a:solidFill>
                  <a:schemeClr val="bg1"/>
                </a:solidFill>
                <a:latin typeface="Times New Roman" panose="02020603050405020304" pitchFamily="18" charset="0"/>
                <a:cs typeface="Times New Roman" panose="02020603050405020304" pitchFamily="18" charset="0"/>
              </a:rPr>
              <a:t> game </a:t>
            </a:r>
            <a:r>
              <a:rPr lang="en-US" sz="4000" dirty="0" err="1">
                <a:solidFill>
                  <a:schemeClr val="bg1"/>
                </a:solidFill>
                <a:latin typeface="Times New Roman" panose="02020603050405020304" pitchFamily="18" charset="0"/>
                <a:cs typeface="Times New Roman" panose="02020603050405020304" pitchFamily="18" charset="0"/>
              </a:rPr>
              <a:t>nổi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tiếng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đó</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là</a:t>
            </a:r>
            <a:r>
              <a:rPr lang="en-US" sz="4000" dirty="0">
                <a:solidFill>
                  <a:schemeClr val="bg1"/>
                </a:solidFill>
                <a:latin typeface="Times New Roman" panose="02020603050405020304" pitchFamily="18" charset="0"/>
                <a:cs typeface="Times New Roman" panose="02020603050405020304" pitchFamily="18" charset="0"/>
              </a:rPr>
              <a:t> “The adventure into duck land”. </a:t>
            </a:r>
            <a:r>
              <a:rPr lang="en-US" sz="4000" dirty="0" err="1">
                <a:solidFill>
                  <a:schemeClr val="bg1"/>
                </a:solidFill>
                <a:latin typeface="Times New Roman" panose="02020603050405020304" pitchFamily="18" charset="0"/>
                <a:cs typeface="Times New Roman" panose="02020603050405020304" pitchFamily="18" charset="0"/>
              </a:rPr>
              <a:t>Trong</a:t>
            </a:r>
            <a:r>
              <a:rPr lang="en-US" sz="4000" dirty="0">
                <a:solidFill>
                  <a:schemeClr val="bg1"/>
                </a:solidFill>
                <a:latin typeface="Times New Roman" panose="02020603050405020304" pitchFamily="18" charset="0"/>
                <a:cs typeface="Times New Roman" panose="02020603050405020304" pitchFamily="18" charset="0"/>
              </a:rPr>
              <a:t> game </a:t>
            </a:r>
            <a:r>
              <a:rPr lang="en-US" sz="4000" dirty="0" err="1">
                <a:solidFill>
                  <a:schemeClr val="bg1"/>
                </a:solidFill>
                <a:latin typeface="Times New Roman" panose="02020603050405020304" pitchFamily="18" charset="0"/>
                <a:cs typeface="Times New Roman" panose="02020603050405020304" pitchFamily="18" charset="0"/>
              </a:rPr>
              <a:t>có</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mô</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phỏng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rất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nhiều</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loại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vịt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khác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nhau</a:t>
            </a:r>
            <a:r>
              <a:rPr lang="en-US" sz="4000" dirty="0">
                <a:solidFill>
                  <a:schemeClr val="bg1"/>
                </a:solidFill>
                <a:latin typeface="Times New Roman" panose="02020603050405020304" pitchFamily="18" charset="0"/>
                <a:cs typeface="Times New Roman" panose="02020603050405020304" pitchFamily="18" charset="0"/>
              </a:rPr>
              <a:t>. Sau </a:t>
            </a:r>
            <a:r>
              <a:rPr lang="en-US" sz="4000" dirty="0" err="1">
                <a:solidFill>
                  <a:schemeClr val="bg1"/>
                </a:solidFill>
                <a:latin typeface="Times New Roman" panose="02020603050405020304" pitchFamily="18" charset="0"/>
                <a:cs typeface="Times New Roman" panose="02020603050405020304" pitchFamily="18" charset="0"/>
              </a:rPr>
              <a:t>một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vài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lần</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thảo</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luận</a:t>
            </a:r>
            <a:r>
              <a:rPr lang="en-US" sz="4000" dirty="0">
                <a:solidFill>
                  <a:schemeClr val="bg1"/>
                </a:solidFill>
                <a:latin typeface="Times New Roman" panose="02020603050405020304" pitchFamily="18" charset="0"/>
                <a:cs typeface="Times New Roman" panose="02020603050405020304" pitchFamily="18" charset="0"/>
              </a:rPr>
              <a:t>, team </a:t>
            </a:r>
            <a:r>
              <a:rPr lang="en-US" sz="4000" dirty="0" err="1">
                <a:solidFill>
                  <a:schemeClr val="bg1"/>
                </a:solidFill>
                <a:latin typeface="Times New Roman" panose="02020603050405020304" pitchFamily="18" charset="0"/>
                <a:cs typeface="Times New Roman" panose="02020603050405020304" pitchFamily="18" charset="0"/>
              </a:rPr>
              <a:t>thiết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kế</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nhận</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thấy</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phải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cho</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thêm</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lũ</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vịt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biết</a:t>
            </a:r>
            <a:r>
              <a:rPr lang="en-US" sz="4000" dirty="0">
                <a:solidFill>
                  <a:schemeClr val="bg1"/>
                </a:solidFill>
                <a:latin typeface="Times New Roman" panose="02020603050405020304" pitchFamily="18" charset="0"/>
                <a:cs typeface="Times New Roman" panose="02020603050405020304" pitchFamily="18" charset="0"/>
              </a:rPr>
              <a:t> bay </a:t>
            </a:r>
            <a:r>
              <a:rPr lang="en-US" sz="4000" dirty="0" err="1">
                <a:solidFill>
                  <a:schemeClr val="bg1"/>
                </a:solidFill>
                <a:latin typeface="Times New Roman" panose="02020603050405020304" pitchFamily="18" charset="0"/>
                <a:cs typeface="Times New Roman" panose="02020603050405020304" pitchFamily="18" charset="0"/>
              </a:rPr>
              <a:t>vào</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để</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chuẩn</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bị</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cho</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phần</a:t>
            </a:r>
            <a:r>
              <a:rPr lang="en-US" sz="4000" dirty="0">
                <a:solidFill>
                  <a:schemeClr val="bg1"/>
                </a:solidFill>
                <a:latin typeface="Times New Roman" panose="02020603050405020304" pitchFamily="18" charset="0"/>
                <a:cs typeface="Times New Roman" panose="02020603050405020304" pitchFamily="18" charset="0"/>
              </a:rPr>
              <a:t> game </a:t>
            </a:r>
            <a:r>
              <a:rPr lang="en-US" sz="4000" dirty="0" err="1">
                <a:solidFill>
                  <a:schemeClr val="bg1"/>
                </a:solidFill>
                <a:latin typeface="Times New Roman" panose="02020603050405020304" pitchFamily="18" charset="0"/>
                <a:cs typeface="Times New Roman" panose="02020603050405020304" pitchFamily="18" charset="0"/>
              </a:rPr>
              <a:t>sắp</a:t>
            </a:r>
            <a:r>
              <a:rPr lang="en-US" sz="4000" dirty="0">
                <a:solidFill>
                  <a:schemeClr val="bg1"/>
                </a:solidFill>
                <a:latin typeface="Times New Roman" panose="02020603050405020304" pitchFamily="18" charset="0"/>
                <a:cs typeface="Times New Roman" panose="02020603050405020304" pitchFamily="18" charset="0"/>
              </a:rPr>
              <a:t> ra.</a:t>
            </a:r>
          </a:p>
          <a:p>
            <a:r>
              <a:rPr lang="en-US" sz="4000" b="1" u="sng" dirty="0">
                <a:solidFill>
                  <a:srgbClr val="C00000"/>
                </a:solidFill>
                <a:latin typeface="Times New Roman" panose="02020603050405020304" pitchFamily="18" charset="0"/>
                <a:cs typeface="Times New Roman" panose="02020603050405020304" pitchFamily="18" charset="0"/>
              </a:rPr>
              <a:t>VD2:</a:t>
            </a:r>
            <a:r>
              <a:rPr lang="en-US" sz="4000" dirty="0">
                <a:solidFill>
                  <a:schemeClr val="bg1"/>
                </a:solidFill>
                <a:latin typeface="Times New Roman" panose="02020603050405020304" pitchFamily="18" charset="0"/>
                <a:cs typeface="Times New Roman" panose="02020603050405020304" pitchFamily="18" charset="0"/>
              </a:rPr>
              <a:t>Xây </a:t>
            </a:r>
            <a:r>
              <a:rPr lang="en-US" sz="4000" dirty="0" err="1">
                <a:solidFill>
                  <a:schemeClr val="bg1"/>
                </a:solidFill>
                <a:latin typeface="Times New Roman" panose="02020603050405020304" pitchFamily="18" charset="0"/>
                <a:cs typeface="Times New Roman" panose="02020603050405020304" pitchFamily="18" charset="0"/>
              </a:rPr>
              <a:t>dựng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lớp</a:t>
            </a:r>
            <a:r>
              <a:rPr lang="en-US" sz="4000" dirty="0">
                <a:solidFill>
                  <a:schemeClr val="bg1"/>
                </a:solidFill>
                <a:latin typeface="Times New Roman" panose="02020603050405020304" pitchFamily="18" charset="0"/>
                <a:cs typeface="Times New Roman" panose="02020603050405020304" pitchFamily="18" charset="0"/>
              </a:rPr>
              <a:t> Animal </a:t>
            </a:r>
            <a:r>
              <a:rPr lang="en-US" sz="4000" dirty="0" err="1">
                <a:solidFill>
                  <a:schemeClr val="bg1"/>
                </a:solidFill>
                <a:latin typeface="Times New Roman" panose="02020603050405020304" pitchFamily="18" charset="0"/>
                <a:cs typeface="Times New Roman" panose="02020603050405020304" pitchFamily="18" charset="0"/>
              </a:rPr>
              <a:t>với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các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hoạt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động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đi</a:t>
            </a:r>
            <a:r>
              <a:rPr lang="en-US" sz="4000" dirty="0">
                <a:solidFill>
                  <a:schemeClr val="bg1"/>
                </a:solidFill>
                <a:latin typeface="Times New Roman" panose="02020603050405020304" pitchFamily="18" charset="0"/>
                <a:cs typeface="Times New Roman" panose="02020603050405020304" pitchFamily="18" charset="0"/>
              </a:rPr>
              <a:t>, </a:t>
            </a:r>
          </a:p>
          <a:p>
            <a:r>
              <a:rPr lang="en-US" sz="4000" dirty="0" err="1">
                <a:solidFill>
                  <a:schemeClr val="bg1"/>
                </a:solidFill>
                <a:latin typeface="Times New Roman" panose="02020603050405020304" pitchFamily="18" charset="0"/>
                <a:cs typeface="Times New Roman" panose="02020603050405020304" pitchFamily="18" charset="0"/>
              </a:rPr>
              <a:t>đứng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chạy</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nhảy</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khác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nhau</a:t>
            </a:r>
            <a:r>
              <a:rPr lang="en-US" sz="4000" dirty="0">
                <a:solidFill>
                  <a:schemeClr val="bg1"/>
                </a:solidFill>
                <a:latin typeface="Times New Roman" panose="02020603050405020304" pitchFamily="18" charset="0"/>
                <a:cs typeface="Times New Roman" panose="02020603050405020304" pitchFamily="18" charset="0"/>
              </a:rPr>
              <a:t>,…</a:t>
            </a:r>
          </a:p>
          <a:p>
            <a:r>
              <a:rPr lang="en-US" sz="4000" b="1" u="sng" dirty="0">
                <a:solidFill>
                  <a:srgbClr val="C00000"/>
                </a:solidFill>
                <a:latin typeface="Times New Roman" panose="02020603050405020304" pitchFamily="18" charset="0"/>
                <a:cs typeface="Times New Roman" panose="02020603050405020304" pitchFamily="18" charset="0"/>
              </a:rPr>
              <a:t>VD3:</a:t>
            </a:r>
            <a:r>
              <a:rPr lang="en-US" sz="4000" dirty="0">
                <a:solidFill>
                  <a:schemeClr val="bg1"/>
                </a:solidFill>
                <a:latin typeface="Times New Roman" panose="02020603050405020304" pitchFamily="18" charset="0"/>
                <a:cs typeface="Times New Roman" panose="02020603050405020304" pitchFamily="18" charset="0"/>
              </a:rPr>
              <a:t>Xây </a:t>
            </a:r>
            <a:r>
              <a:rPr lang="en-US" sz="4000" dirty="0" err="1">
                <a:solidFill>
                  <a:schemeClr val="bg1"/>
                </a:solidFill>
                <a:latin typeface="Times New Roman" panose="02020603050405020304" pitchFamily="18" charset="0"/>
                <a:cs typeface="Times New Roman" panose="02020603050405020304" pitchFamily="18" charset="0"/>
              </a:rPr>
              <a:t>dựng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lớp</a:t>
            </a:r>
            <a:r>
              <a:rPr lang="en-US" sz="4000" dirty="0">
                <a:solidFill>
                  <a:schemeClr val="bg1"/>
                </a:solidFill>
                <a:latin typeface="Times New Roman" panose="02020603050405020304" pitchFamily="18" charset="0"/>
                <a:cs typeface="Times New Roman" panose="02020603050405020304" pitchFamily="18" charset="0"/>
              </a:rPr>
              <a:t> Sort Algorithm </a:t>
            </a:r>
            <a:r>
              <a:rPr lang="en-US" sz="4000" dirty="0" err="1">
                <a:solidFill>
                  <a:schemeClr val="bg1"/>
                </a:solidFill>
                <a:latin typeface="Times New Roman" panose="02020603050405020304" pitchFamily="18" charset="0"/>
                <a:cs typeface="Times New Roman" panose="02020603050405020304" pitchFamily="18" charset="0"/>
              </a:rPr>
              <a:t>với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các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chức</a:t>
            </a:r>
            <a:r>
              <a:rPr lang="en-US" sz="4000" dirty="0">
                <a:solidFill>
                  <a:schemeClr val="bg1"/>
                </a:solidFill>
                <a:latin typeface="Times New Roman" panose="02020603050405020304" pitchFamily="18" charset="0"/>
                <a:cs typeface="Times New Roman" panose="02020603050405020304" pitchFamily="18" charset="0"/>
              </a:rPr>
              <a:t> </a:t>
            </a:r>
          </a:p>
          <a:p>
            <a:r>
              <a:rPr lang="en-US" sz="4000" dirty="0" err="1">
                <a:solidFill>
                  <a:schemeClr val="bg1"/>
                </a:solidFill>
                <a:latin typeface="Times New Roman" panose="02020603050405020304" pitchFamily="18" charset="0"/>
                <a:cs typeface="Times New Roman" panose="02020603050405020304" pitchFamily="18" charset="0"/>
              </a:rPr>
              <a:t>năng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sắp</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xếp</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khác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nhau</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tăng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giảm</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chẳn</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tăng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lẻ</a:t>
            </a:r>
            <a:r>
              <a:rPr lang="en-US" sz="4000" dirty="0">
                <a:solidFill>
                  <a:schemeClr val="bg1"/>
                </a:solidFill>
                <a:latin typeface="Times New Roman" panose="02020603050405020304" pitchFamily="18" charset="0"/>
                <a:cs typeface="Times New Roman" panose="02020603050405020304" pitchFamily="18" charset="0"/>
              </a:rPr>
              <a:t> </a:t>
            </a:r>
          </a:p>
          <a:p>
            <a:r>
              <a:rPr lang="en-US" sz="4000" dirty="0" err="1">
                <a:solidFill>
                  <a:schemeClr val="bg1"/>
                </a:solidFill>
                <a:latin typeface="Times New Roman" panose="02020603050405020304" pitchFamily="18" charset="0"/>
                <a:cs typeface="Times New Roman" panose="02020603050405020304" pitchFamily="18" charset="0"/>
              </a:rPr>
              <a:t>giảm</a:t>
            </a:r>
            <a:r>
              <a:rPr lang="en-US" sz="4000" dirty="0">
                <a:solidFill>
                  <a:schemeClr val="bg1"/>
                </a:solidFill>
                <a:latin typeface="Times New Roman" panose="02020603050405020304" pitchFamily="18" charset="0"/>
                <a:cs typeface="Times New Roman" panose="02020603050405020304" pitchFamily="18" charset="0"/>
              </a:rPr>
              <a:t>,…</a:t>
            </a:r>
          </a:p>
          <a:p>
            <a:r>
              <a:rPr lang="en-US" sz="4000" b="1" u="sng" dirty="0">
                <a:solidFill>
                  <a:srgbClr val="C00000"/>
                </a:solidFill>
                <a:latin typeface="Times New Roman" panose="02020603050405020304" pitchFamily="18" charset="0"/>
                <a:cs typeface="Times New Roman" panose="02020603050405020304" pitchFamily="18" charset="0"/>
              </a:rPr>
              <a:t>VD4</a:t>
            </a:r>
            <a:r>
              <a:rPr lang="en-US" sz="4000" b="1" u="sng"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a:t>
            </a:r>
            <a:r>
              <a:rPr lang="en-US" sz="4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40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Mình</a:t>
            </a:r>
            <a:r>
              <a:rPr lang="en-US" sz="4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40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sẽ</a:t>
            </a:r>
            <a:r>
              <a:rPr lang="en-US" sz="4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40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trình</a:t>
            </a:r>
            <a:r>
              <a:rPr lang="en-US" sz="4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40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bày</a:t>
            </a:r>
            <a:r>
              <a:rPr lang="en-US" sz="4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4000" dirty="0" err="1">
                <a:solidFill>
                  <a:schemeClr val="bg1"/>
                </a:solidFill>
                <a:latin typeface="Times New Roman" panose="02020603050405020304" pitchFamily="18" charset="0"/>
                <a:cs typeface="Times New Roman" panose="02020603050405020304" pitchFamily="18" charset="0"/>
                <a:sym typeface="Wingdings" panose="05000000000000000000" pitchFamily="2" charset="2"/>
              </a:rPr>
              <a:t>kỹ</a:t>
            </a:r>
            <a:r>
              <a:rPr lang="en-US" sz="4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h</a:t>
            </a:r>
            <a:r>
              <a:rPr lang="vi-VN" sz="4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ơ</a:t>
            </a:r>
            <a:r>
              <a:rPr lang="en-US" sz="40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n + demo code)</a:t>
            </a:r>
            <a:endParaRPr lang="en-US" sz="4000" b="1" u="sng" dirty="0">
              <a:solidFill>
                <a:srgbClr val="C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63A84D9-F5E0-4A81-B274-7E632F8C0735}"/>
              </a:ext>
            </a:extLst>
          </p:cNvPr>
          <p:cNvSpPr txBox="1"/>
          <p:nvPr/>
        </p:nvSpPr>
        <p:spPr>
          <a:xfrm>
            <a:off x="4159250" y="544413"/>
            <a:ext cx="11798300" cy="1898661"/>
          </a:xfrm>
          <a:prstGeom prst="rect">
            <a:avLst/>
          </a:prstGeom>
          <a:noFill/>
        </p:spPr>
        <p:txBody>
          <a:bodyPr wrap="square" rtlCol="0">
            <a:spAutoFit/>
          </a:bodyPr>
          <a:lstStyle/>
          <a:p>
            <a:pPr algn="ctr"/>
            <a:r>
              <a:rPr lang="en-US" sz="8800" dirty="0" err="1">
                <a:solidFill>
                  <a:schemeClr val="accent5"/>
                </a:solidFill>
                <a:latin typeface="Times New Roman" pitchFamily="18" charset="0"/>
                <a:cs typeface="Times New Roman" pitchFamily="18" charset="0"/>
              </a:rPr>
              <a:t>Các</a:t>
            </a:r>
            <a:r>
              <a:rPr lang="en-US" sz="8800" dirty="0">
                <a:solidFill>
                  <a:schemeClr val="accent5"/>
                </a:solidFill>
                <a:latin typeface="Times New Roman" pitchFamily="18" charset="0"/>
                <a:cs typeface="Times New Roman" pitchFamily="18" charset="0"/>
              </a:rPr>
              <a:t> </a:t>
            </a:r>
            <a:r>
              <a:rPr lang="en-US" sz="8800" dirty="0" err="1">
                <a:solidFill>
                  <a:schemeClr val="accent5"/>
                </a:solidFill>
                <a:latin typeface="Times New Roman" pitchFamily="18" charset="0"/>
                <a:cs typeface="Times New Roman" pitchFamily="18" charset="0"/>
              </a:rPr>
              <a:t>ví</a:t>
            </a:r>
            <a:r>
              <a:rPr lang="en-US" sz="8800" dirty="0">
                <a:solidFill>
                  <a:schemeClr val="accent5"/>
                </a:solidFill>
                <a:latin typeface="Times New Roman" pitchFamily="18" charset="0"/>
                <a:cs typeface="Times New Roman" pitchFamily="18" charset="0"/>
              </a:rPr>
              <a:t> </a:t>
            </a:r>
            <a:r>
              <a:rPr lang="en-US" sz="8800" dirty="0" err="1">
                <a:solidFill>
                  <a:schemeClr val="accent5"/>
                </a:solidFill>
                <a:latin typeface="Times New Roman" pitchFamily="18" charset="0"/>
                <a:cs typeface="Times New Roman" pitchFamily="18" charset="0"/>
              </a:rPr>
              <a:t>dụ</a:t>
            </a:r>
            <a:r>
              <a:rPr lang="en-US" sz="8800" dirty="0">
                <a:solidFill>
                  <a:schemeClr val="accent5"/>
                </a:solidFill>
                <a:latin typeface="Times New Roman" pitchFamily="18" charset="0"/>
                <a:cs typeface="Times New Roman" pitchFamily="18" charset="0"/>
              </a:rPr>
              <a:t> </a:t>
            </a:r>
            <a:r>
              <a:rPr lang="en-US" sz="8800" dirty="0" err="1">
                <a:solidFill>
                  <a:schemeClr val="accent5"/>
                </a:solidFill>
                <a:latin typeface="Times New Roman" pitchFamily="18" charset="0"/>
                <a:cs typeface="Times New Roman" pitchFamily="18" charset="0"/>
              </a:rPr>
              <a:t>thực</a:t>
            </a:r>
            <a:r>
              <a:rPr lang="en-US" sz="8800" dirty="0">
                <a:solidFill>
                  <a:schemeClr val="accent5"/>
                </a:solidFill>
                <a:latin typeface="Times New Roman" pitchFamily="18" charset="0"/>
                <a:cs typeface="Times New Roman" pitchFamily="18" charset="0"/>
              </a:rPr>
              <a:t> </a:t>
            </a:r>
            <a:r>
              <a:rPr lang="en-US" sz="8800" dirty="0" err="1">
                <a:solidFill>
                  <a:schemeClr val="accent5"/>
                </a:solidFill>
                <a:latin typeface="Times New Roman" pitchFamily="18" charset="0"/>
                <a:cs typeface="Times New Roman" pitchFamily="18" charset="0"/>
              </a:rPr>
              <a:t>tế</a:t>
            </a:r>
            <a:endParaRPr lang="en-US" sz="8800" dirty="0">
              <a:solidFill>
                <a:schemeClr val="accent5"/>
              </a:solidFill>
              <a:latin typeface="Times New Roman" pitchFamily="18" charset="0"/>
              <a:cs typeface="Times New Roman" pitchFamily="18" charset="0"/>
            </a:endParaRPr>
          </a:p>
          <a:p>
            <a:endParaRPr lang="en-US" dirty="0"/>
          </a:p>
        </p:txBody>
      </p:sp>
      <p:pic>
        <p:nvPicPr>
          <p:cNvPr id="6" name="Picture 5">
            <a:extLst>
              <a:ext uri="{FF2B5EF4-FFF2-40B4-BE49-F238E27FC236}">
                <a16:creationId xmlns:a16="http://schemas.microsoft.com/office/drawing/2014/main" id="{D2C07B0D-0FBB-4D07-BCAA-3416846F72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88223" y="5153891"/>
            <a:ext cx="7230799" cy="3899055"/>
          </a:xfrm>
          <a:prstGeom prst="rect">
            <a:avLst/>
          </a:prstGeom>
          <a:noFill/>
          <a:ln>
            <a:noFill/>
          </a:ln>
        </p:spPr>
      </p:pic>
    </p:spTree>
    <p:extLst>
      <p:ext uri="{BB962C8B-B14F-4D97-AF65-F5344CB8AC3E}">
        <p14:creationId xmlns:p14="http://schemas.microsoft.com/office/powerpoint/2010/main" val="140693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heel(1)">
                                      <p:cBhvr>
                                        <p:cTn id="20" dur="2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5" dur="500"/>
                                        <p:tgtEl>
                                          <p:spTgt spid="4">
                                            <p:txEl>
                                              <p:pRg st="3" end="3"/>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8" dur="500"/>
                                        <p:tgtEl>
                                          <p:spTgt spid="4">
                                            <p:txEl>
                                              <p:pRg st="4" end="4"/>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2C24A95-05C1-4CD5-A1C1-BD3EB71AABA9}" type="slidenum">
              <a:rPr lang="en-US" smtClean="0"/>
              <a:t>24</a:t>
            </a:fld>
            <a:endParaRPr lang="en-US" dirty="0"/>
          </a:p>
        </p:txBody>
      </p:sp>
      <p:sp>
        <p:nvSpPr>
          <p:cNvPr id="4" name="TextBox 3"/>
          <p:cNvSpPr txBox="1"/>
          <p:nvPr/>
        </p:nvSpPr>
        <p:spPr>
          <a:xfrm>
            <a:off x="1384300" y="812800"/>
            <a:ext cx="17284700" cy="2123658"/>
          </a:xfrm>
          <a:prstGeom prst="rect">
            <a:avLst/>
          </a:prstGeom>
          <a:noFill/>
        </p:spPr>
        <p:txBody>
          <a:bodyPr wrap="square" rtlCol="0">
            <a:spAutoFit/>
          </a:bodyPr>
          <a:lstStyle/>
          <a:p>
            <a:pPr algn="ctr"/>
            <a:r>
              <a:rPr lang="en-US" sz="6600" dirty="0" err="1">
                <a:solidFill>
                  <a:schemeClr val="accent4"/>
                </a:solidFill>
                <a:latin typeface="Times New Roman" pitchFamily="18" charset="0"/>
                <a:cs typeface="Times New Roman" pitchFamily="18" charset="0"/>
              </a:rPr>
              <a:t>Ví</a:t>
            </a:r>
            <a:r>
              <a:rPr lang="en-US" sz="6600" dirty="0">
                <a:solidFill>
                  <a:schemeClr val="accent4"/>
                </a:solidFill>
                <a:latin typeface="Times New Roman" pitchFamily="18" charset="0"/>
                <a:cs typeface="Times New Roman" pitchFamily="18" charset="0"/>
              </a:rPr>
              <a:t> </a:t>
            </a:r>
            <a:r>
              <a:rPr lang="en-US" sz="6600" dirty="0" err="1">
                <a:solidFill>
                  <a:schemeClr val="accent4"/>
                </a:solidFill>
                <a:latin typeface="Times New Roman" pitchFamily="18" charset="0"/>
                <a:cs typeface="Times New Roman" pitchFamily="18" charset="0"/>
              </a:rPr>
              <a:t>dụ</a:t>
            </a:r>
            <a:r>
              <a:rPr lang="en-US" sz="6600" dirty="0">
                <a:solidFill>
                  <a:schemeClr val="accent4"/>
                </a:solidFill>
                <a:latin typeface="Times New Roman" pitchFamily="18" charset="0"/>
                <a:cs typeface="Times New Roman" pitchFamily="18" charset="0"/>
              </a:rPr>
              <a:t> 4 (demo)</a:t>
            </a:r>
          </a:p>
          <a:p>
            <a:endParaRPr lang="en-US" sz="6600" dirty="0">
              <a:solidFill>
                <a:schemeClr val="accent4"/>
              </a:solidFill>
            </a:endParaRPr>
          </a:p>
        </p:txBody>
      </p:sp>
      <p:sp>
        <p:nvSpPr>
          <p:cNvPr id="5" name="TextBox 4"/>
          <p:cNvSpPr txBox="1"/>
          <p:nvPr/>
        </p:nvSpPr>
        <p:spPr>
          <a:xfrm>
            <a:off x="1384300" y="2336800"/>
            <a:ext cx="17284700" cy="9325630"/>
          </a:xfrm>
          <a:prstGeom prst="rect">
            <a:avLst/>
          </a:prstGeom>
          <a:noFill/>
        </p:spPr>
        <p:txBody>
          <a:bodyPr wrap="square" rtlCol="0">
            <a:spAutoFit/>
          </a:bodyPr>
          <a:lstStyle/>
          <a:p>
            <a:pPr marL="457200" indent="-457200">
              <a:buFont typeface="Arial" pitchFamily="34" charset="0"/>
              <a:buChar char="•"/>
            </a:pPr>
            <a:r>
              <a:rPr lang="en-US" sz="4000" dirty="0" err="1">
                <a:solidFill>
                  <a:schemeClr val="bg1"/>
                </a:solidFill>
                <a:latin typeface="Times New Roman" pitchFamily="18" charset="0"/>
                <a:cs typeface="Times New Roman" pitchFamily="18" charset="0"/>
              </a:rPr>
              <a:t>Một</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nhóm</a:t>
            </a:r>
            <a:r>
              <a:rPr lang="en-US" sz="4000" dirty="0">
                <a:solidFill>
                  <a:schemeClr val="bg1"/>
                </a:solidFill>
                <a:latin typeface="Times New Roman" pitchFamily="18" charset="0"/>
                <a:cs typeface="Times New Roman" pitchFamily="18" charset="0"/>
              </a:rPr>
              <a:t> developer </a:t>
            </a:r>
            <a:r>
              <a:rPr lang="en-US" sz="4000" dirty="0" err="1">
                <a:solidFill>
                  <a:schemeClr val="bg1"/>
                </a:solidFill>
                <a:latin typeface="Times New Roman" pitchFamily="18" charset="0"/>
                <a:cs typeface="Times New Roman" pitchFamily="18" charset="0"/>
              </a:rPr>
              <a:t>đang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thảo</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luận</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cho</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dự</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án</a:t>
            </a:r>
            <a:r>
              <a:rPr lang="en-US" sz="4000" dirty="0">
                <a:solidFill>
                  <a:schemeClr val="bg1"/>
                </a:solidFill>
                <a:latin typeface="Times New Roman" pitchFamily="18" charset="0"/>
                <a:cs typeface="Times New Roman" pitchFamily="18" charset="0"/>
              </a:rPr>
              <a:t> game “</a:t>
            </a:r>
            <a:r>
              <a:rPr lang="en-US" sz="4000" dirty="0" err="1">
                <a:solidFill>
                  <a:schemeClr val="bg1"/>
                </a:solidFill>
                <a:latin typeface="Times New Roman" pitchFamily="18" charset="0"/>
                <a:cs typeface="Times New Roman" pitchFamily="18" charset="0"/>
              </a:rPr>
              <a:t>Chiến</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lược</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thời</a:t>
            </a:r>
            <a:r>
              <a:rPr lang="en-US" sz="4000" dirty="0">
                <a:solidFill>
                  <a:schemeClr val="bg1"/>
                </a:solidFill>
                <a:latin typeface="Times New Roman" pitchFamily="18" charset="0"/>
                <a:cs typeface="Times New Roman" pitchFamily="18" charset="0"/>
              </a:rPr>
              <a:t> 4.0” </a:t>
            </a:r>
            <a:r>
              <a:rPr lang="en-US" sz="4000" dirty="0" err="1">
                <a:solidFill>
                  <a:schemeClr val="bg1"/>
                </a:solidFill>
                <a:latin typeface="Times New Roman" pitchFamily="18" charset="0"/>
                <a:cs typeface="Times New Roman" pitchFamily="18" charset="0"/>
              </a:rPr>
              <a:t>là</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tạo</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ra</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nhân</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vật</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trong</a:t>
            </a:r>
            <a:r>
              <a:rPr lang="en-US" sz="4000" dirty="0">
                <a:solidFill>
                  <a:schemeClr val="bg1"/>
                </a:solidFill>
                <a:latin typeface="Times New Roman" pitchFamily="18" charset="0"/>
                <a:cs typeface="Times New Roman" pitchFamily="18" charset="0"/>
              </a:rPr>
              <a:t> game. </a:t>
            </a:r>
            <a:r>
              <a:rPr lang="en-US" sz="4000" dirty="0" err="1">
                <a:solidFill>
                  <a:schemeClr val="bg1"/>
                </a:solidFill>
                <a:latin typeface="Times New Roman" pitchFamily="18" charset="0"/>
                <a:cs typeface="Times New Roman" pitchFamily="18" charset="0"/>
              </a:rPr>
              <a:t>Sau</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khi</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thực</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hiện</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dự</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án</a:t>
            </a:r>
            <a:r>
              <a:rPr lang="en-US" sz="4000" dirty="0">
                <a:solidFill>
                  <a:schemeClr val="bg1"/>
                </a:solidFill>
                <a:latin typeface="Times New Roman" pitchFamily="18" charset="0"/>
                <a:cs typeface="Times New Roman" pitchFamily="18" charset="0"/>
              </a:rPr>
              <a:t>, team </a:t>
            </a:r>
            <a:r>
              <a:rPr lang="en-US" sz="4000" dirty="0" err="1">
                <a:solidFill>
                  <a:schemeClr val="bg1"/>
                </a:solidFill>
                <a:latin typeface="Times New Roman" pitchFamily="18" charset="0"/>
                <a:cs typeface="Times New Roman" pitchFamily="18" charset="0"/>
              </a:rPr>
              <a:t>thiết</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kế</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nhận</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thấy</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phải</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thêm</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chức</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năng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tấn</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công</a:t>
            </a:r>
            <a:r>
              <a:rPr lang="en-US" sz="4000" dirty="0">
                <a:solidFill>
                  <a:schemeClr val="bg1"/>
                </a:solidFill>
                <a:latin typeface="Times New Roman" pitchFamily="18" charset="0"/>
                <a:cs typeface="Times New Roman" pitchFamily="18" charset="0"/>
              </a:rPr>
              <a:t>-fire ball </a:t>
            </a:r>
            <a:r>
              <a:rPr lang="en-US" sz="4000" dirty="0" err="1">
                <a:solidFill>
                  <a:schemeClr val="bg1"/>
                </a:solidFill>
                <a:latin typeface="Times New Roman" pitchFamily="18" charset="0"/>
                <a:cs typeface="Times New Roman" pitchFamily="18" charset="0"/>
              </a:rPr>
              <a:t>này</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cho</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các</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nhân</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vật</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pháp</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sư</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và</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chức</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năng</a:t>
            </a:r>
            <a:r>
              <a:rPr lang="en-US" sz="4000" dirty="0">
                <a:solidFill>
                  <a:schemeClr val="bg1"/>
                </a:solidFill>
                <a:latin typeface="Times New Roman" pitchFamily="18" charset="0"/>
                <a:cs typeface="Times New Roman" pitchFamily="18" charset="0"/>
              </a:rPr>
              <a:t> fly </a:t>
            </a:r>
            <a:r>
              <a:rPr lang="en-US" sz="4000" dirty="0" err="1">
                <a:solidFill>
                  <a:schemeClr val="bg1"/>
                </a:solidFill>
                <a:latin typeface="Times New Roman" pitchFamily="18" charset="0"/>
                <a:cs typeface="Times New Roman" pitchFamily="18" charset="0"/>
              </a:rPr>
              <a:t>cho</a:t>
            </a:r>
            <a:r>
              <a:rPr lang="en-US" sz="4000" dirty="0">
                <a:solidFill>
                  <a:schemeClr val="bg1"/>
                </a:solidFill>
                <a:latin typeface="Times New Roman" pitchFamily="18" charset="0"/>
                <a:cs typeface="Times New Roman" pitchFamily="18" charset="0"/>
              </a:rPr>
              <a:t> warrior.  </a:t>
            </a:r>
            <a:r>
              <a:rPr lang="en-US" sz="4000" dirty="0" err="1">
                <a:solidFill>
                  <a:schemeClr val="bg1"/>
                </a:solidFill>
                <a:latin typeface="Times New Roman" pitchFamily="18" charset="0"/>
                <a:cs typeface="Times New Roman" pitchFamily="18" charset="0"/>
              </a:rPr>
              <a:t>Tuy</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nhiên</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khi</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thiết</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kế</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như</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thế</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này</a:t>
            </a:r>
            <a:r>
              <a:rPr lang="en-US" sz="4000" dirty="0">
                <a:solidFill>
                  <a:schemeClr val="bg1"/>
                </a:solidFill>
                <a:latin typeface="Times New Roman" pitchFamily="18" charset="0"/>
                <a:cs typeface="Times New Roman" pitchFamily="18" charset="0"/>
              </a:rPr>
              <a:t>, team ta </a:t>
            </a:r>
            <a:r>
              <a:rPr lang="en-US" sz="4000" dirty="0" err="1">
                <a:solidFill>
                  <a:schemeClr val="bg1"/>
                </a:solidFill>
                <a:latin typeface="Times New Roman" pitchFamily="18" charset="0"/>
                <a:cs typeface="Times New Roman" pitchFamily="18" charset="0"/>
              </a:rPr>
              <a:t>gặp</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phải</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một</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số</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vấn</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đề</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như</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sau</a:t>
            </a:r>
            <a:r>
              <a:rPr lang="en-US" sz="4000" dirty="0">
                <a:solidFill>
                  <a:schemeClr val="bg1"/>
                </a:solidFill>
                <a:latin typeface="Times New Roman" pitchFamily="18" charset="0"/>
                <a:cs typeface="Times New Roman" pitchFamily="18" charset="0"/>
              </a:rPr>
              <a:t>:</a:t>
            </a:r>
          </a:p>
          <a:p>
            <a:pPr marL="457200" indent="-457200">
              <a:buFont typeface="Arial" pitchFamily="34" charset="0"/>
              <a:buChar char="•"/>
            </a:pPr>
            <a:r>
              <a:rPr lang="en-US" sz="4000" dirty="0" err="1">
                <a:solidFill>
                  <a:schemeClr val="bg1"/>
                </a:solidFill>
                <a:latin typeface="Times New Roman" pitchFamily="18" charset="0"/>
                <a:cs typeface="Times New Roman" pitchFamily="18" charset="0"/>
              </a:rPr>
              <a:t>Mỗi</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lớp</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nhân</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vật</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kế</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thừa</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từ</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lớp</a:t>
            </a:r>
            <a:r>
              <a:rPr lang="en-US" sz="4000" dirty="0">
                <a:solidFill>
                  <a:schemeClr val="bg1"/>
                </a:solidFill>
                <a:latin typeface="Times New Roman" pitchFamily="18" charset="0"/>
                <a:cs typeface="Times New Roman" pitchFamily="18" charset="0"/>
              </a:rPr>
              <a:t> Character </a:t>
            </a:r>
            <a:r>
              <a:rPr lang="en-US" sz="4000" dirty="0" err="1">
                <a:solidFill>
                  <a:schemeClr val="bg1"/>
                </a:solidFill>
                <a:latin typeface="Times New Roman" pitchFamily="18" charset="0"/>
                <a:cs typeface="Times New Roman" pitchFamily="18" charset="0"/>
              </a:rPr>
              <a:t>đều</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phải</a:t>
            </a:r>
            <a:r>
              <a:rPr lang="en-US" sz="4000" dirty="0">
                <a:solidFill>
                  <a:schemeClr val="bg1"/>
                </a:solidFill>
                <a:latin typeface="Times New Roman" pitchFamily="18" charset="0"/>
                <a:cs typeface="Times New Roman" pitchFamily="18" charset="0"/>
              </a:rPr>
              <a:t> override </a:t>
            </a:r>
            <a:r>
              <a:rPr lang="en-US" sz="4000" dirty="0" err="1">
                <a:solidFill>
                  <a:schemeClr val="bg1"/>
                </a:solidFill>
                <a:latin typeface="Times New Roman" pitchFamily="18" charset="0"/>
                <a:cs typeface="Times New Roman" pitchFamily="18" charset="0"/>
              </a:rPr>
              <a:t>lại</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phương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thức</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fireBall</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và</a:t>
            </a:r>
            <a:r>
              <a:rPr lang="en-US" sz="4000" dirty="0">
                <a:solidFill>
                  <a:schemeClr val="bg1"/>
                </a:solidFill>
                <a:latin typeface="Times New Roman" pitchFamily="18" charset="0"/>
                <a:cs typeface="Times New Roman" pitchFamily="18" charset="0"/>
              </a:rPr>
              <a:t> “fly” =&gt; “Don’t repeat your self”.</a:t>
            </a:r>
          </a:p>
          <a:p>
            <a:pPr marL="457200" indent="-457200">
              <a:buFont typeface="Arial" pitchFamily="34" charset="0"/>
              <a:buChar char="•"/>
            </a:pPr>
            <a:r>
              <a:rPr lang="en-US" sz="4000" dirty="0" err="1">
                <a:solidFill>
                  <a:schemeClr val="bg1"/>
                </a:solidFill>
                <a:latin typeface="Times New Roman" pitchFamily="18" charset="0"/>
                <a:cs typeface="Times New Roman" pitchFamily="18" charset="0"/>
              </a:rPr>
              <a:t>Không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phải</a:t>
            </a:r>
            <a:r>
              <a:rPr lang="en-US" sz="4000" dirty="0">
                <a:solidFill>
                  <a:schemeClr val="bg1"/>
                </a:solidFill>
                <a:latin typeface="Times New Roman" pitchFamily="18" charset="0"/>
                <a:cs typeface="Times New Roman" pitchFamily="18" charset="0"/>
              </a:rPr>
              <a:t> Character </a:t>
            </a:r>
            <a:r>
              <a:rPr lang="en-US" sz="4000" dirty="0" err="1">
                <a:solidFill>
                  <a:schemeClr val="bg1"/>
                </a:solidFill>
                <a:latin typeface="Times New Roman" pitchFamily="18" charset="0"/>
                <a:cs typeface="Times New Roman" pitchFamily="18" charset="0"/>
              </a:rPr>
              <a:t>nào</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cũng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có</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chức</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năng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đặc</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biệt</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riêng</a:t>
            </a:r>
            <a:r>
              <a:rPr lang="en-US" sz="4000" dirty="0">
                <a:solidFill>
                  <a:schemeClr val="bg1"/>
                </a:solidFill>
                <a:latin typeface="Times New Roman" pitchFamily="18" charset="0"/>
                <a:cs typeface="Times New Roman" pitchFamily="18" charset="0"/>
              </a:rPr>
              <a:t> hay </a:t>
            </a:r>
            <a:r>
              <a:rPr lang="en-US" sz="4000" dirty="0" err="1">
                <a:solidFill>
                  <a:schemeClr val="bg1"/>
                </a:solidFill>
                <a:latin typeface="Times New Roman" pitchFamily="18" charset="0"/>
                <a:cs typeface="Times New Roman" pitchFamily="18" charset="0"/>
              </a:rPr>
              <a:t>tấn</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công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giống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nhau</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Vd</a:t>
            </a:r>
            <a:r>
              <a:rPr lang="en-US" sz="4000" dirty="0">
                <a:solidFill>
                  <a:schemeClr val="bg1"/>
                </a:solidFill>
                <a:latin typeface="Times New Roman" pitchFamily="18" charset="0"/>
                <a:cs typeface="Times New Roman" pitchFamily="18" charset="0"/>
              </a:rPr>
              <a:t>: Wizard (</a:t>
            </a:r>
            <a:r>
              <a:rPr lang="en-US" sz="4000" dirty="0" err="1">
                <a:solidFill>
                  <a:schemeClr val="bg1"/>
                </a:solidFill>
                <a:latin typeface="Times New Roman" pitchFamily="18" charset="0"/>
                <a:cs typeface="Times New Roman" pitchFamily="18" charset="0"/>
              </a:rPr>
              <a:t>pháp</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sư</a:t>
            </a:r>
            <a:r>
              <a:rPr lang="en-US" sz="4000" dirty="0">
                <a:solidFill>
                  <a:schemeClr val="bg1"/>
                </a:solidFill>
                <a:latin typeface="Times New Roman" pitchFamily="18" charset="0"/>
                <a:cs typeface="Times New Roman" pitchFamily="18" charset="0"/>
              </a:rPr>
              <a:t>)-</a:t>
            </a:r>
            <a:r>
              <a:rPr lang="en-US" sz="4000" dirty="0" err="1">
                <a:solidFill>
                  <a:schemeClr val="bg1"/>
                </a:solidFill>
                <a:latin typeface="Times New Roman" pitchFamily="18" charset="0"/>
                <a:cs typeface="Times New Roman" pitchFamily="18" charset="0"/>
              </a:rPr>
              <a:t>thì</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không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thể</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tấn</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công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bằng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kiếm</a:t>
            </a:r>
            <a:r>
              <a:rPr lang="en-US" sz="4000" dirty="0">
                <a:solidFill>
                  <a:schemeClr val="bg1"/>
                </a:solidFill>
                <a:latin typeface="Times New Roman" pitchFamily="18" charset="0"/>
                <a:cs typeface="Times New Roman" pitchFamily="18" charset="0"/>
              </a:rPr>
              <a:t>.</a:t>
            </a:r>
          </a:p>
          <a:p>
            <a:pPr marL="457200" indent="-457200">
              <a:buFont typeface="Arial" pitchFamily="34" charset="0"/>
              <a:buChar char="•"/>
            </a:pPr>
            <a:r>
              <a:rPr lang="en-US" sz="4000" dirty="0" err="1">
                <a:solidFill>
                  <a:schemeClr val="bg1"/>
                </a:solidFill>
                <a:latin typeface="Times New Roman" pitchFamily="18" charset="0"/>
                <a:cs typeface="Times New Roman" pitchFamily="18" charset="0"/>
              </a:rPr>
              <a:t>Nếu</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thêm</a:t>
            </a:r>
            <a:r>
              <a:rPr lang="en-US" sz="4000" dirty="0">
                <a:solidFill>
                  <a:schemeClr val="bg1"/>
                </a:solidFill>
                <a:latin typeface="Times New Roman" pitchFamily="18" charset="0"/>
                <a:cs typeface="Times New Roman" pitchFamily="18" charset="0"/>
              </a:rPr>
              <a:t> character “</a:t>
            </a:r>
            <a:r>
              <a:rPr lang="en-US" sz="4000" dirty="0" err="1">
                <a:solidFill>
                  <a:schemeClr val="bg1"/>
                </a:solidFill>
                <a:latin typeface="Times New Roman" pitchFamily="18" charset="0"/>
                <a:cs typeface="Times New Roman" pitchFamily="18" charset="0"/>
              </a:rPr>
              <a:t>binh</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sĩ</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tượng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theo</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thiết</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kế</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như</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vậy</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thì</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chúng</a:t>
            </a:r>
            <a:r>
              <a:rPr lang="en-US" sz="4000" dirty="0">
                <a:solidFill>
                  <a:schemeClr val="bg1"/>
                </a:solidFill>
                <a:latin typeface="Times New Roman" pitchFamily="18" charset="0"/>
                <a:cs typeface="Times New Roman" pitchFamily="18" charset="0"/>
              </a:rPr>
              <a:t> ta </a:t>
            </a:r>
            <a:r>
              <a:rPr lang="en-US" sz="4000" dirty="0" err="1">
                <a:solidFill>
                  <a:schemeClr val="bg1"/>
                </a:solidFill>
                <a:latin typeface="Times New Roman" pitchFamily="18" charset="0"/>
                <a:cs typeface="Times New Roman" pitchFamily="18" charset="0"/>
              </a:rPr>
              <a:t>sẽ</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phải</a:t>
            </a:r>
            <a:r>
              <a:rPr lang="en-US" sz="4000" dirty="0">
                <a:solidFill>
                  <a:schemeClr val="bg1"/>
                </a:solidFill>
                <a:latin typeface="Times New Roman" pitchFamily="18" charset="0"/>
                <a:cs typeface="Times New Roman" pitchFamily="18" charset="0"/>
              </a:rPr>
              <a:t> override </a:t>
            </a:r>
            <a:r>
              <a:rPr lang="en-US" sz="4000" dirty="0" err="1">
                <a:solidFill>
                  <a:schemeClr val="bg1"/>
                </a:solidFill>
                <a:latin typeface="Times New Roman" pitchFamily="18" charset="0"/>
                <a:cs typeface="Times New Roman" pitchFamily="18" charset="0"/>
              </a:rPr>
              <a:t>lại</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phương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thức</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fireBall</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và</a:t>
            </a:r>
            <a:r>
              <a:rPr lang="en-US" sz="4000" dirty="0">
                <a:solidFill>
                  <a:schemeClr val="bg1"/>
                </a:solidFill>
                <a:latin typeface="Times New Roman" pitchFamily="18" charset="0"/>
                <a:cs typeface="Times New Roman" pitchFamily="18" charset="0"/>
              </a:rPr>
              <a:t> fly() </a:t>
            </a:r>
            <a:r>
              <a:rPr lang="en-US" sz="4000" dirty="0" err="1">
                <a:solidFill>
                  <a:schemeClr val="bg1"/>
                </a:solidFill>
                <a:latin typeface="Times New Roman" pitchFamily="18" charset="0"/>
                <a:cs typeface="Times New Roman" pitchFamily="18" charset="0"/>
              </a:rPr>
              <a:t>để</a:t>
            </a:r>
            <a:r>
              <a:rPr lang="en-US" sz="4000" dirty="0">
                <a:solidFill>
                  <a:schemeClr val="bg1"/>
                </a:solidFill>
                <a:latin typeface="Times New Roman" pitchFamily="18" charset="0"/>
                <a:cs typeface="Times New Roman" pitchFamily="18" charset="0"/>
              </a:rPr>
              <a:t> 2 </a:t>
            </a:r>
            <a:r>
              <a:rPr lang="en-US" sz="4000" dirty="0" err="1">
                <a:solidFill>
                  <a:schemeClr val="bg1"/>
                </a:solidFill>
                <a:latin typeface="Times New Roman" pitchFamily="18" charset="0"/>
                <a:cs typeface="Times New Roman" pitchFamily="18" charset="0"/>
              </a:rPr>
              <a:t>phương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thức</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đó</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thực</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hiện</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không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thực</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hiện</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gì</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cả</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vì</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nhân</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vật</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đó</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không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tấn</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công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và</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không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có</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chức</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năng</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đặc</a:t>
            </a:r>
            <a:r>
              <a:rPr lang="en-US" sz="4000" dirty="0">
                <a:solidFill>
                  <a:schemeClr val="bg1"/>
                </a:solidFill>
                <a:latin typeface="Times New Roman" pitchFamily="18" charset="0"/>
                <a:cs typeface="Times New Roman" pitchFamily="18" charset="0"/>
              </a:rPr>
              <a:t> </a:t>
            </a:r>
            <a:r>
              <a:rPr lang="en-US" sz="4000" dirty="0" err="1">
                <a:solidFill>
                  <a:schemeClr val="bg1"/>
                </a:solidFill>
                <a:latin typeface="Times New Roman" pitchFamily="18" charset="0"/>
                <a:cs typeface="Times New Roman" pitchFamily="18" charset="0"/>
              </a:rPr>
              <a:t>biệt</a:t>
            </a:r>
            <a:r>
              <a:rPr lang="en-US" sz="4000" dirty="0">
                <a:solidFill>
                  <a:schemeClr val="bg1"/>
                </a:solidFill>
                <a:latin typeface="Times New Roman" pitchFamily="18" charset="0"/>
                <a:cs typeface="Times New Roman" pitchFamily="18" charset="0"/>
              </a:rPr>
              <a:t>.</a:t>
            </a:r>
          </a:p>
          <a:p>
            <a:pPr marL="457200" indent="-457200">
              <a:buFont typeface="Arial" pitchFamily="34" charset="0"/>
              <a:buChar char="•"/>
            </a:pPr>
            <a:endParaRPr lang="en-US" sz="4000" dirty="0">
              <a:solidFill>
                <a:schemeClr val="bg1"/>
              </a:solidFill>
              <a:latin typeface="Times New Roman" pitchFamily="18" charset="0"/>
              <a:cs typeface="Times New Roman" pitchFamily="18" charset="0"/>
            </a:endParaRPr>
          </a:p>
          <a:p>
            <a:pPr marL="571500" indent="-571500">
              <a:buFont typeface="Arial" pitchFamily="34" charset="0"/>
              <a:buChar char="•"/>
            </a:pPr>
            <a:endParaRPr lang="en-US" sz="4000" dirty="0">
              <a:solidFill>
                <a:schemeClr val="bg1"/>
              </a:solidFill>
            </a:endParaRPr>
          </a:p>
        </p:txBody>
      </p:sp>
    </p:spTree>
    <p:extLst>
      <p:ext uri="{BB962C8B-B14F-4D97-AF65-F5344CB8AC3E}">
        <p14:creationId xmlns:p14="http://schemas.microsoft.com/office/powerpoint/2010/main" val="983106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TextBox 6"/>
          <p:cNvSpPr txBox="1"/>
          <p:nvPr/>
        </p:nvSpPr>
        <p:spPr>
          <a:xfrm>
            <a:off x="5980614" y="836513"/>
            <a:ext cx="7444441" cy="1107996"/>
          </a:xfrm>
          <a:prstGeom prst="rect">
            <a:avLst/>
          </a:prstGeom>
          <a:noFill/>
        </p:spPr>
        <p:txBody>
          <a:bodyPr wrap="square" rtlCol="0">
            <a:spAutoFit/>
          </a:bodyPr>
          <a:lstStyle/>
          <a:p>
            <a:pPr algn="ctr"/>
            <a:r>
              <a:rPr lang="en-US" sz="6600" dirty="0" err="1">
                <a:solidFill>
                  <a:schemeClr val="accent4"/>
                </a:solidFill>
                <a:latin typeface="Times New Roman" pitchFamily="18" charset="0"/>
                <a:cs typeface="Times New Roman" pitchFamily="18" charset="0"/>
              </a:rPr>
              <a:t>Giải</a:t>
            </a:r>
            <a:r>
              <a:rPr lang="en-US" sz="6600" dirty="0">
                <a:solidFill>
                  <a:schemeClr val="accent4"/>
                </a:solidFill>
                <a:latin typeface="Times New Roman" pitchFamily="18" charset="0"/>
                <a:cs typeface="Times New Roman" pitchFamily="18" charset="0"/>
              </a:rPr>
              <a:t> </a:t>
            </a:r>
            <a:r>
              <a:rPr lang="en-US" sz="6600" dirty="0" err="1">
                <a:solidFill>
                  <a:schemeClr val="accent4"/>
                </a:solidFill>
                <a:latin typeface="Times New Roman" pitchFamily="18" charset="0"/>
                <a:cs typeface="Times New Roman" pitchFamily="18" charset="0"/>
              </a:rPr>
              <a:t>quyết</a:t>
            </a:r>
            <a:r>
              <a:rPr lang="en-US" sz="6600" dirty="0">
                <a:solidFill>
                  <a:schemeClr val="accent4"/>
                </a:solidFill>
                <a:latin typeface="Times New Roman" pitchFamily="18" charset="0"/>
                <a:cs typeface="Times New Roman" pitchFamily="18" charset="0"/>
              </a:rPr>
              <a:t> </a:t>
            </a:r>
            <a:r>
              <a:rPr lang="en-US" sz="6600" dirty="0" err="1">
                <a:solidFill>
                  <a:schemeClr val="accent4"/>
                </a:solidFill>
                <a:latin typeface="Times New Roman" pitchFamily="18" charset="0"/>
                <a:cs typeface="Times New Roman" pitchFamily="18" charset="0"/>
              </a:rPr>
              <a:t>vấn</a:t>
            </a:r>
            <a:r>
              <a:rPr lang="en-US" sz="6600" dirty="0">
                <a:solidFill>
                  <a:schemeClr val="accent4"/>
                </a:solidFill>
                <a:latin typeface="Times New Roman" pitchFamily="18" charset="0"/>
                <a:cs typeface="Times New Roman" pitchFamily="18" charset="0"/>
              </a:rPr>
              <a:t> </a:t>
            </a:r>
            <a:r>
              <a:rPr lang="en-US" sz="6600" dirty="0" err="1">
                <a:solidFill>
                  <a:schemeClr val="accent4"/>
                </a:solidFill>
                <a:latin typeface="Times New Roman" pitchFamily="18" charset="0"/>
                <a:cs typeface="Times New Roman" pitchFamily="18" charset="0"/>
              </a:rPr>
              <a:t>đề</a:t>
            </a:r>
            <a:endParaRPr lang="en-US" sz="6600" dirty="0">
              <a:solidFill>
                <a:schemeClr val="accent4"/>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72C24A95-05C1-4CD5-A1C1-BD3EB71AABA9}" type="slidenum">
              <a:rPr lang="en-US" sz="2800" smtClean="0">
                <a:latin typeface="Times New Roman" pitchFamily="18" charset="0"/>
                <a:cs typeface="Times New Roman" pitchFamily="18" charset="0"/>
              </a:rPr>
              <a:t>25</a:t>
            </a:fld>
            <a:endParaRPr lang="en-US" sz="2800" dirty="0">
              <a:latin typeface="Times New Roman" pitchFamily="18" charset="0"/>
              <a:cs typeface="Times New Roman" pitchFamily="18" charset="0"/>
            </a:endParaRPr>
          </a:p>
        </p:txBody>
      </p:sp>
      <p:pic>
        <p:nvPicPr>
          <p:cNvPr id="14" name="Content Placeholder 3"/>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7377545" y="2417619"/>
            <a:ext cx="12298678" cy="7383462"/>
          </a:xfrm>
          <a:prstGeom prst="rect">
            <a:avLst/>
          </a:prstGeom>
          <a:noFill/>
          <a:ln>
            <a:noFill/>
          </a:ln>
        </p:spPr>
      </p:pic>
      <p:sp>
        <p:nvSpPr>
          <p:cNvPr id="2" name="TextBox 1">
            <a:extLst>
              <a:ext uri="{FF2B5EF4-FFF2-40B4-BE49-F238E27FC236}">
                <a16:creationId xmlns:a16="http://schemas.microsoft.com/office/drawing/2014/main" id="{052019D9-A54C-4F3B-A71B-E9D09887BCFC}"/>
              </a:ext>
            </a:extLst>
          </p:cNvPr>
          <p:cNvSpPr txBox="1"/>
          <p:nvPr/>
        </p:nvSpPr>
        <p:spPr>
          <a:xfrm>
            <a:off x="727364" y="2722418"/>
            <a:ext cx="6400800" cy="6186309"/>
          </a:xfrm>
          <a:prstGeom prst="rect">
            <a:avLst/>
          </a:prstGeom>
          <a:noFill/>
        </p:spPr>
        <p:txBody>
          <a:bodyPr wrap="square" rtlCol="0">
            <a:spAutoFit/>
          </a:bodyPr>
          <a:lstStyle/>
          <a:p>
            <a:pPr marL="571500" indent="-571500">
              <a:buFont typeface="Wingdings" panose="05000000000000000000" pitchFamily="2" charset="2"/>
              <a:buChar char="q"/>
            </a:pPr>
            <a:r>
              <a:rPr lang="en-US" sz="3600" dirty="0" err="1">
                <a:solidFill>
                  <a:schemeClr val="bg1"/>
                </a:solidFill>
                <a:latin typeface="Times New Roman" panose="02020603050405020304" pitchFamily="18" charset="0"/>
                <a:cs typeface="Times New Roman" panose="02020603050405020304" pitchFamily="18" charset="0"/>
              </a:rPr>
              <a:t>Để</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giải</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quyết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được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những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vấn</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đề</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mà</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luôn</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thay</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đổi</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như</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vậy</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Câu</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trả</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lời</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là</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Tách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rời</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chúng</a:t>
            </a:r>
            <a:r>
              <a:rPr lang="en-US" sz="3600" dirty="0">
                <a:solidFill>
                  <a:schemeClr val="bg1"/>
                </a:solidFill>
                <a:latin typeface="Times New Roman" panose="02020603050405020304" pitchFamily="18" charset="0"/>
                <a:cs typeface="Times New Roman" panose="02020603050405020304" pitchFamily="18" charset="0"/>
              </a:rPr>
              <a:t> ra </a:t>
            </a:r>
            <a:r>
              <a:rPr lang="en-US" sz="3600" dirty="0" err="1">
                <a:solidFill>
                  <a:schemeClr val="bg1"/>
                </a:solidFill>
                <a:latin typeface="Times New Roman" panose="02020603050405020304" pitchFamily="18" charset="0"/>
                <a:cs typeface="Times New Roman" panose="02020603050405020304" pitchFamily="18" charset="0"/>
              </a:rPr>
              <a:t>khỏi</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những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thành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phần</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còn</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lại</a:t>
            </a:r>
            <a:r>
              <a:rPr lang="en-US" sz="3600" dirty="0">
                <a:solidFill>
                  <a:schemeClr val="bg1"/>
                </a:solidFill>
                <a:latin typeface="Times New Roman" panose="02020603050405020304" pitchFamily="18" charset="0"/>
                <a:cs typeface="Times New Roman" panose="02020603050405020304" pitchFamily="18" charset="0"/>
              </a:rPr>
              <a:t>. </a:t>
            </a:r>
          </a:p>
          <a:p>
            <a:pPr marL="571500" indent="-571500">
              <a:buFont typeface="Wingdings" panose="05000000000000000000" pitchFamily="2" charset="2"/>
              <a:buChar char="q"/>
            </a:pPr>
            <a:r>
              <a:rPr lang="en-US" sz="3600" dirty="0">
                <a:solidFill>
                  <a:schemeClr val="bg1"/>
                </a:solidFill>
                <a:latin typeface="Times New Roman" panose="02020603050405020304" pitchFamily="18" charset="0"/>
                <a:cs typeface="Times New Roman" panose="02020603050405020304" pitchFamily="18" charset="0"/>
              </a:rPr>
              <a:t>==&gt; </a:t>
            </a:r>
            <a:r>
              <a:rPr lang="en-US" sz="3600" dirty="0" err="1">
                <a:solidFill>
                  <a:schemeClr val="bg1"/>
                </a:solidFill>
                <a:latin typeface="Times New Roman" panose="02020603050405020304" pitchFamily="18" charset="0"/>
                <a:cs typeface="Times New Roman" panose="02020603050405020304" pitchFamily="18" charset="0"/>
              </a:rPr>
              <a:t>Đó</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cũng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chính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là</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một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nguyên</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lý</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thiết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kế</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những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khía</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cạnh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trong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ứng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dụng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mà</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có</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khả</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năng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thay</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đổi</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và</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tách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chúng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khỏi</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phần</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còn</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lại</a:t>
            </a:r>
            <a:r>
              <a:rPr lang="en-US" sz="36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0130475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circle(in)">
                                      <p:cBhvr>
                                        <p:cTn id="19"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E3D71F8-2589-4CA9-BEC9-ACA3689E3681}"/>
              </a:ext>
            </a:extLst>
          </p:cNvPr>
          <p:cNvSpPr>
            <a:spLocks noGrp="1"/>
          </p:cNvSpPr>
          <p:nvPr>
            <p:ph type="sldNum" sz="quarter" idx="12"/>
          </p:nvPr>
        </p:nvSpPr>
        <p:spPr/>
        <p:txBody>
          <a:bodyPr/>
          <a:lstStyle/>
          <a:p>
            <a:fld id="{72C24A95-05C1-4CD5-A1C1-BD3EB71AABA9}" type="slidenum">
              <a:rPr lang="en-US" smtClean="0"/>
              <a:t>26</a:t>
            </a:fld>
            <a:endParaRPr lang="en-US"/>
          </a:p>
        </p:txBody>
      </p:sp>
      <p:sp>
        <p:nvSpPr>
          <p:cNvPr id="4" name="TextBox 3">
            <a:extLst>
              <a:ext uri="{FF2B5EF4-FFF2-40B4-BE49-F238E27FC236}">
                <a16:creationId xmlns:a16="http://schemas.microsoft.com/office/drawing/2014/main" id="{87479FF9-8DFC-451E-A52D-3992C862E1A0}"/>
              </a:ext>
            </a:extLst>
          </p:cNvPr>
          <p:cNvSpPr txBox="1"/>
          <p:nvPr/>
        </p:nvSpPr>
        <p:spPr>
          <a:xfrm>
            <a:off x="5569527" y="4039850"/>
            <a:ext cx="8416636" cy="1446550"/>
          </a:xfrm>
          <a:prstGeom prst="rect">
            <a:avLst/>
          </a:prstGeom>
          <a:noFill/>
        </p:spPr>
        <p:txBody>
          <a:bodyPr wrap="square" rtlCol="0">
            <a:spAutoFit/>
          </a:bodyPr>
          <a:lstStyle/>
          <a:p>
            <a:pPr algn="ctr"/>
            <a:r>
              <a:rPr lang="en-US" sz="8800" b="1" dirty="0" err="1">
                <a:solidFill>
                  <a:schemeClr val="accent4"/>
                </a:solidFill>
                <a:latin typeface="Times New Roman" panose="02020603050405020304" pitchFamily="18" charset="0"/>
                <a:cs typeface="Times New Roman" panose="02020603050405020304" pitchFamily="18" charset="0"/>
              </a:rPr>
              <a:t>Hết</a:t>
            </a:r>
            <a:endParaRPr lang="en-US" sz="8800" b="1"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689807"/>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Rectangle 1"/>
          <p:cNvSpPr/>
          <p:nvPr/>
        </p:nvSpPr>
        <p:spPr>
          <a:xfrm>
            <a:off x="1852312" y="4433518"/>
            <a:ext cx="3610576" cy="1532727"/>
          </a:xfrm>
          <a:prstGeom prst="rect">
            <a:avLst/>
          </a:prstGeom>
        </p:spPr>
        <p:txBody>
          <a:bodyPr wrap="square">
            <a:spAutoFit/>
          </a:bodyPr>
          <a:lstStyle/>
          <a:p>
            <a:pPr algn="ctr">
              <a:lnSpc>
                <a:spcPct val="130000"/>
              </a:lnSpc>
            </a:pPr>
            <a:r>
              <a:rPr lang="en-US" sz="3600" dirty="0">
                <a:solidFill>
                  <a:schemeClr val="bg2"/>
                </a:solidFill>
                <a:latin typeface="Lora" panose="02000503000000020004" pitchFamily="2" charset="0"/>
                <a:ea typeface="Roboto Condensed Light" panose="02000000000000000000" pitchFamily="2" charset="0"/>
              </a:rPr>
              <a:t>01</a:t>
            </a:r>
          </a:p>
          <a:p>
            <a:pPr algn="ctr">
              <a:lnSpc>
                <a:spcPct val="130000"/>
              </a:lnSpc>
            </a:pPr>
            <a:r>
              <a:rPr lang="en-US" sz="3600" dirty="0">
                <a:solidFill>
                  <a:schemeClr val="bg2"/>
                </a:solidFill>
                <a:latin typeface="Lora" panose="02000503000000020004" pitchFamily="2" charset="0"/>
                <a:ea typeface="Roboto Condensed Light" panose="02000000000000000000" pitchFamily="2" charset="0"/>
              </a:rPr>
              <a:t>Adapter Pattern</a:t>
            </a:r>
          </a:p>
        </p:txBody>
      </p:sp>
      <p:sp>
        <p:nvSpPr>
          <p:cNvPr id="3" name="Rounded Rectangle 2"/>
          <p:cNvSpPr/>
          <p:nvPr/>
        </p:nvSpPr>
        <p:spPr>
          <a:xfrm>
            <a:off x="1828800" y="2697480"/>
            <a:ext cx="3657600" cy="5577840"/>
          </a:xfrm>
          <a:prstGeom prst="roundRect">
            <a:avLst>
              <a:gd name="adj" fmla="val 5678"/>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119512" y="4433518"/>
            <a:ext cx="3610576" cy="1532727"/>
          </a:xfrm>
          <a:prstGeom prst="rect">
            <a:avLst/>
          </a:prstGeom>
        </p:spPr>
        <p:txBody>
          <a:bodyPr wrap="square">
            <a:spAutoFit/>
          </a:bodyPr>
          <a:lstStyle/>
          <a:p>
            <a:pPr algn="ctr">
              <a:lnSpc>
                <a:spcPct val="130000"/>
              </a:lnSpc>
            </a:pPr>
            <a:r>
              <a:rPr lang="en-US" sz="3600" dirty="0">
                <a:solidFill>
                  <a:schemeClr val="bg2"/>
                </a:solidFill>
                <a:latin typeface="Lora" panose="02000503000000020004" pitchFamily="2" charset="0"/>
                <a:ea typeface="Roboto Condensed Light" panose="02000000000000000000" pitchFamily="2" charset="0"/>
              </a:rPr>
              <a:t>02</a:t>
            </a:r>
          </a:p>
          <a:p>
            <a:pPr algn="ctr">
              <a:lnSpc>
                <a:spcPct val="130000"/>
              </a:lnSpc>
            </a:pPr>
            <a:r>
              <a:rPr lang="en-US" sz="3600" dirty="0">
                <a:solidFill>
                  <a:schemeClr val="bg2"/>
                </a:solidFill>
                <a:latin typeface="Lora" panose="02000503000000020004" pitchFamily="2" charset="0"/>
                <a:ea typeface="Roboto Condensed Light" panose="02000000000000000000" pitchFamily="2" charset="0"/>
              </a:rPr>
              <a:t>Builder Pattern</a:t>
            </a:r>
            <a:endParaRPr lang="en-US" sz="1600" dirty="0">
              <a:solidFill>
                <a:schemeClr val="bg2"/>
              </a:solidFill>
              <a:latin typeface="Roboto Condensed Light" panose="02000000000000000000" pitchFamily="2" charset="0"/>
              <a:ea typeface="Roboto Condensed Light" panose="02000000000000000000" pitchFamily="2" charset="0"/>
            </a:endParaRPr>
          </a:p>
        </p:txBody>
      </p:sp>
      <p:sp>
        <p:nvSpPr>
          <p:cNvPr id="5" name="Rounded Rectangle 4"/>
          <p:cNvSpPr/>
          <p:nvPr/>
        </p:nvSpPr>
        <p:spPr>
          <a:xfrm>
            <a:off x="6096000" y="2697480"/>
            <a:ext cx="3657600" cy="5577840"/>
          </a:xfrm>
          <a:prstGeom prst="roundRect">
            <a:avLst>
              <a:gd name="adj" fmla="val 5678"/>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386712" y="4433518"/>
            <a:ext cx="3610576" cy="1532727"/>
          </a:xfrm>
          <a:prstGeom prst="rect">
            <a:avLst/>
          </a:prstGeom>
        </p:spPr>
        <p:txBody>
          <a:bodyPr wrap="square">
            <a:spAutoFit/>
          </a:bodyPr>
          <a:lstStyle/>
          <a:p>
            <a:pPr algn="ctr">
              <a:lnSpc>
                <a:spcPct val="130000"/>
              </a:lnSpc>
            </a:pPr>
            <a:r>
              <a:rPr lang="en-US" sz="3600" dirty="0">
                <a:solidFill>
                  <a:schemeClr val="bg2"/>
                </a:solidFill>
                <a:latin typeface="Lora" panose="02000503000000020004" pitchFamily="2" charset="0"/>
                <a:ea typeface="Roboto Condensed Light" panose="02000000000000000000" pitchFamily="2" charset="0"/>
              </a:rPr>
              <a:t>03</a:t>
            </a:r>
          </a:p>
          <a:p>
            <a:pPr algn="ctr">
              <a:lnSpc>
                <a:spcPct val="130000"/>
              </a:lnSpc>
            </a:pPr>
            <a:r>
              <a:rPr lang="en-US" sz="3600" dirty="0">
                <a:solidFill>
                  <a:schemeClr val="bg2"/>
                </a:solidFill>
                <a:latin typeface="Lora" panose="02000503000000020004" pitchFamily="2" charset="0"/>
                <a:ea typeface="Roboto Condensed Light" panose="02000000000000000000" pitchFamily="2" charset="0"/>
              </a:rPr>
              <a:t>Strategy Pattern</a:t>
            </a:r>
            <a:endParaRPr lang="en-US" sz="1600" dirty="0">
              <a:solidFill>
                <a:schemeClr val="bg2"/>
              </a:solidFill>
              <a:latin typeface="Roboto Condensed Light" panose="02000000000000000000" pitchFamily="2" charset="0"/>
              <a:ea typeface="Roboto Condensed Light" panose="02000000000000000000" pitchFamily="2" charset="0"/>
            </a:endParaRPr>
          </a:p>
        </p:txBody>
      </p:sp>
      <p:sp>
        <p:nvSpPr>
          <p:cNvPr id="7" name="Rounded Rectangle 6"/>
          <p:cNvSpPr/>
          <p:nvPr/>
        </p:nvSpPr>
        <p:spPr>
          <a:xfrm>
            <a:off x="10363200" y="2697480"/>
            <a:ext cx="3657600" cy="5577840"/>
          </a:xfrm>
          <a:prstGeom prst="roundRect">
            <a:avLst>
              <a:gd name="adj" fmla="val 5678"/>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852312" y="833318"/>
            <a:ext cx="12607258" cy="1292662"/>
          </a:xfrm>
          <a:prstGeom prst="rect">
            <a:avLst/>
          </a:prstGeom>
        </p:spPr>
        <p:txBody>
          <a:bodyPr wrap="square">
            <a:spAutoFit/>
          </a:bodyPr>
          <a:lstStyle/>
          <a:p>
            <a:pPr algn="ctr">
              <a:lnSpc>
                <a:spcPct val="130000"/>
              </a:lnSpc>
            </a:pPr>
            <a:r>
              <a:rPr lang="en-US" sz="6000" dirty="0" err="1">
                <a:solidFill>
                  <a:schemeClr val="bg2"/>
                </a:solidFill>
                <a:latin typeface="Times New Roman" pitchFamily="18" charset="0"/>
                <a:ea typeface="Roboto Condensed Light" panose="02000000000000000000" pitchFamily="2" charset="0"/>
                <a:cs typeface="Times New Roman" pitchFamily="18" charset="0"/>
              </a:rPr>
              <a:t>Các</a:t>
            </a:r>
            <a:r>
              <a:rPr lang="en-US" sz="6000" dirty="0">
                <a:solidFill>
                  <a:schemeClr val="bg2"/>
                </a:solidFill>
                <a:latin typeface="Times New Roman" pitchFamily="18" charset="0"/>
                <a:ea typeface="Roboto Condensed Light" panose="02000000000000000000" pitchFamily="2" charset="0"/>
                <a:cs typeface="Times New Roman" pitchFamily="18" charset="0"/>
              </a:rPr>
              <a:t> </a:t>
            </a:r>
            <a:r>
              <a:rPr lang="en-US" sz="6000" dirty="0" err="1">
                <a:solidFill>
                  <a:schemeClr val="bg2"/>
                </a:solidFill>
                <a:latin typeface="Times New Roman" pitchFamily="18" charset="0"/>
                <a:ea typeface="Roboto Condensed Light" panose="02000000000000000000" pitchFamily="2" charset="0"/>
                <a:cs typeface="Times New Roman" pitchFamily="18" charset="0"/>
              </a:rPr>
              <a:t>mẫu</a:t>
            </a:r>
            <a:r>
              <a:rPr lang="en-US" sz="6000" dirty="0">
                <a:solidFill>
                  <a:schemeClr val="bg2"/>
                </a:solidFill>
                <a:latin typeface="Times New Roman" pitchFamily="18" charset="0"/>
                <a:ea typeface="Roboto Condensed Light" panose="02000000000000000000" pitchFamily="2" charset="0"/>
                <a:cs typeface="Times New Roman" pitchFamily="18" charset="0"/>
              </a:rPr>
              <a:t> design pattern </a:t>
            </a:r>
            <a:r>
              <a:rPr lang="en-US" sz="6000" dirty="0" err="1">
                <a:solidFill>
                  <a:schemeClr val="bg2"/>
                </a:solidFill>
                <a:latin typeface="Times New Roman" pitchFamily="18" charset="0"/>
                <a:ea typeface="Roboto Condensed Light" panose="02000000000000000000" pitchFamily="2" charset="0"/>
                <a:cs typeface="Times New Roman" pitchFamily="18" charset="0"/>
              </a:rPr>
              <a:t>sẽ</a:t>
            </a:r>
            <a:r>
              <a:rPr lang="en-US" sz="6000" dirty="0">
                <a:solidFill>
                  <a:schemeClr val="bg2"/>
                </a:solidFill>
                <a:latin typeface="Times New Roman" pitchFamily="18" charset="0"/>
                <a:ea typeface="Roboto Condensed Light" panose="02000000000000000000" pitchFamily="2" charset="0"/>
                <a:cs typeface="Times New Roman" pitchFamily="18" charset="0"/>
              </a:rPr>
              <a:t> </a:t>
            </a:r>
            <a:r>
              <a:rPr lang="en-US" sz="6000" dirty="0" err="1">
                <a:solidFill>
                  <a:schemeClr val="bg2"/>
                </a:solidFill>
                <a:latin typeface="Times New Roman" pitchFamily="18" charset="0"/>
                <a:ea typeface="Roboto Condensed Light" panose="02000000000000000000" pitchFamily="2" charset="0"/>
                <a:cs typeface="Times New Roman" pitchFamily="18" charset="0"/>
              </a:rPr>
              <a:t>thuyết</a:t>
            </a:r>
            <a:r>
              <a:rPr lang="en-US" sz="6000" dirty="0">
                <a:solidFill>
                  <a:schemeClr val="bg2"/>
                </a:solidFill>
                <a:latin typeface="Times New Roman" pitchFamily="18" charset="0"/>
                <a:ea typeface="Roboto Condensed Light" panose="02000000000000000000" pitchFamily="2" charset="0"/>
                <a:cs typeface="Times New Roman" pitchFamily="18" charset="0"/>
              </a:rPr>
              <a:t> </a:t>
            </a:r>
            <a:r>
              <a:rPr lang="en-US" sz="6000" dirty="0" err="1">
                <a:solidFill>
                  <a:schemeClr val="bg2"/>
                </a:solidFill>
                <a:latin typeface="Times New Roman" pitchFamily="18" charset="0"/>
                <a:ea typeface="Roboto Condensed Light" panose="02000000000000000000" pitchFamily="2" charset="0"/>
                <a:cs typeface="Times New Roman" pitchFamily="18" charset="0"/>
              </a:rPr>
              <a:t>trình</a:t>
            </a:r>
            <a:endParaRPr lang="en-US" sz="6000" dirty="0">
              <a:solidFill>
                <a:schemeClr val="bg2"/>
              </a:solidFill>
              <a:latin typeface="Times New Roman" pitchFamily="18" charset="0"/>
              <a:ea typeface="Roboto Condensed Light" panose="02000000000000000000" pitchFamily="2" charset="0"/>
              <a:cs typeface="Times New Roman" pitchFamily="18" charset="0"/>
            </a:endParaRPr>
          </a:p>
        </p:txBody>
      </p:sp>
      <p:sp>
        <p:nvSpPr>
          <p:cNvPr id="9" name="Rounded Rectangle 8"/>
          <p:cNvSpPr/>
          <p:nvPr/>
        </p:nvSpPr>
        <p:spPr>
          <a:xfrm>
            <a:off x="1358900" y="833318"/>
            <a:ext cx="13792200" cy="1427282"/>
          </a:xfrm>
          <a:prstGeom prst="roundRect">
            <a:avLst>
              <a:gd name="adj" fmla="val 5678"/>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ape 2498"/>
          <p:cNvSpPr/>
          <p:nvPr/>
        </p:nvSpPr>
        <p:spPr>
          <a:xfrm>
            <a:off x="3343943" y="3451546"/>
            <a:ext cx="627309" cy="513215"/>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chemeClr val="bg2"/>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1" name="Shape 2532"/>
          <p:cNvSpPr/>
          <p:nvPr/>
        </p:nvSpPr>
        <p:spPr>
          <a:xfrm>
            <a:off x="7627339" y="3338155"/>
            <a:ext cx="627309" cy="627262"/>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chemeClr val="bg2"/>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2" name="Shape 2617"/>
          <p:cNvSpPr/>
          <p:nvPr/>
        </p:nvSpPr>
        <p:spPr>
          <a:xfrm>
            <a:off x="11928220" y="3342054"/>
            <a:ext cx="627309" cy="627262"/>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bg2"/>
          </a:solidFill>
          <a:ln w="12700">
            <a:miter lim="400000"/>
          </a:ln>
        </p:spPr>
        <p:txBody>
          <a:bodyPr lIns="36576" tIns="36576" rIns="36576" bIns="36576" anchor="ctr"/>
          <a:lstStyle/>
          <a:p>
            <a:pPr algn="ctr" defTabSz="438901">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latin typeface="Arial"/>
              <a:ea typeface="Arial"/>
              <a:cs typeface="Arial"/>
            </a:endParaRPr>
          </a:p>
        </p:txBody>
      </p:sp>
      <p:sp>
        <p:nvSpPr>
          <p:cNvPr id="15" name="Slide Number Placeholder 14"/>
          <p:cNvSpPr>
            <a:spLocks noGrp="1"/>
          </p:cNvSpPr>
          <p:nvPr>
            <p:ph type="sldNum" sz="quarter" idx="12"/>
          </p:nvPr>
        </p:nvSpPr>
        <p:spPr/>
        <p:txBody>
          <a:bodyPr/>
          <a:lstStyle/>
          <a:p>
            <a:fld id="{72C24A95-05C1-4CD5-A1C1-BD3EB71AABA9}" type="slidenum">
              <a:rPr lang="en-US" sz="3200" smtClean="0">
                <a:latin typeface="Times New Roman" pitchFamily="18" charset="0"/>
                <a:cs typeface="Times New Roman" pitchFamily="18" charset="0"/>
              </a:rPr>
              <a:t>3</a:t>
            </a:fld>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7789230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2C24A95-05C1-4CD5-A1C1-BD3EB71AABA9}" type="slidenum">
              <a:rPr lang="en-US" sz="3200" smtClean="0">
                <a:latin typeface="Times New Roman" pitchFamily="18" charset="0"/>
                <a:cs typeface="Times New Roman" pitchFamily="18" charset="0"/>
              </a:rPr>
              <a:t>4</a:t>
            </a:fld>
            <a:endParaRPr lang="en-US" sz="3200" dirty="0">
              <a:latin typeface="Times New Roman" pitchFamily="18" charset="0"/>
              <a:cs typeface="Times New Roman" pitchFamily="18" charset="0"/>
            </a:endParaRPr>
          </a:p>
        </p:txBody>
      </p:sp>
      <p:sp>
        <p:nvSpPr>
          <p:cNvPr id="4" name="TextBox 3"/>
          <p:cNvSpPr txBox="1"/>
          <p:nvPr/>
        </p:nvSpPr>
        <p:spPr>
          <a:xfrm>
            <a:off x="4267200" y="3314700"/>
            <a:ext cx="11798300" cy="3499099"/>
          </a:xfrm>
          <a:prstGeom prst="rect">
            <a:avLst/>
          </a:prstGeom>
          <a:noFill/>
        </p:spPr>
        <p:txBody>
          <a:bodyPr wrap="square" rtlCol="0">
            <a:spAutoFit/>
          </a:bodyPr>
          <a:lstStyle/>
          <a:p>
            <a:pPr algn="ctr"/>
            <a:r>
              <a:rPr lang="en-US" sz="9600" dirty="0">
                <a:solidFill>
                  <a:schemeClr val="bg1"/>
                </a:solidFill>
                <a:latin typeface="Times New Roman" pitchFamily="18" charset="0"/>
                <a:cs typeface="Times New Roman" pitchFamily="18" charset="0"/>
              </a:rPr>
              <a:t>TÌM HIỂU VỀ </a:t>
            </a:r>
          </a:p>
          <a:p>
            <a:pPr algn="ctr"/>
            <a:r>
              <a:rPr lang="en-US" sz="9600" dirty="0">
                <a:solidFill>
                  <a:schemeClr val="accent5"/>
                </a:solidFill>
                <a:latin typeface="Times New Roman" pitchFamily="18" charset="0"/>
                <a:cs typeface="Times New Roman" pitchFamily="18" charset="0"/>
              </a:rPr>
              <a:t>ADAPTER PATTERN</a:t>
            </a:r>
          </a:p>
          <a:p>
            <a:endParaRPr lang="en-US" dirty="0"/>
          </a:p>
        </p:txBody>
      </p:sp>
    </p:spTree>
    <p:extLst>
      <p:ext uri="{BB962C8B-B14F-4D97-AF65-F5344CB8AC3E}">
        <p14:creationId xmlns:p14="http://schemas.microsoft.com/office/powerpoint/2010/main" val="95569435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2C24A95-05C1-4CD5-A1C1-BD3EB71AABA9}" type="slidenum">
              <a:rPr lang="en-US" sz="3200" smtClean="0">
                <a:latin typeface="Times New Roman" pitchFamily="18" charset="0"/>
                <a:cs typeface="Times New Roman" pitchFamily="18" charset="0"/>
              </a:rPr>
              <a:t>5</a:t>
            </a:fld>
            <a:endParaRPr lang="en-US" sz="3200" dirty="0">
              <a:latin typeface="Times New Roman" pitchFamily="18" charset="0"/>
              <a:cs typeface="Times New Roman" pitchFamily="18" charset="0"/>
            </a:endParaRPr>
          </a:p>
        </p:txBody>
      </p:sp>
      <p:sp>
        <p:nvSpPr>
          <p:cNvPr id="4" name="TextBox 3"/>
          <p:cNvSpPr txBox="1"/>
          <p:nvPr/>
        </p:nvSpPr>
        <p:spPr>
          <a:xfrm>
            <a:off x="2400300" y="1536700"/>
            <a:ext cx="11798300" cy="1569660"/>
          </a:xfrm>
          <a:prstGeom prst="rect">
            <a:avLst/>
          </a:prstGeom>
          <a:noFill/>
        </p:spPr>
        <p:txBody>
          <a:bodyPr wrap="square" rtlCol="0">
            <a:spAutoFit/>
          </a:bodyPr>
          <a:lstStyle/>
          <a:p>
            <a:pPr algn="ctr"/>
            <a:r>
              <a:rPr lang="en-US" sz="9600" dirty="0">
                <a:solidFill>
                  <a:schemeClr val="accent5"/>
                </a:solidFill>
                <a:latin typeface="Times New Roman" pitchFamily="18" charset="0"/>
                <a:cs typeface="Times New Roman" pitchFamily="18" charset="0"/>
              </a:rPr>
              <a:t> </a:t>
            </a:r>
            <a:r>
              <a:rPr lang="en-US" sz="9600" dirty="0" err="1">
                <a:solidFill>
                  <a:schemeClr val="bg1"/>
                </a:solidFill>
                <a:latin typeface="Times New Roman" pitchFamily="18" charset="0"/>
                <a:cs typeface="Times New Roman" pitchFamily="18" charset="0"/>
              </a:rPr>
              <a:t>Giới</a:t>
            </a:r>
            <a:r>
              <a:rPr lang="en-US" sz="9600" dirty="0">
                <a:solidFill>
                  <a:schemeClr val="bg1"/>
                </a:solidFill>
                <a:latin typeface="Times New Roman" pitchFamily="18" charset="0"/>
                <a:cs typeface="Times New Roman" pitchFamily="18" charset="0"/>
              </a:rPr>
              <a:t> </a:t>
            </a:r>
            <a:r>
              <a:rPr lang="en-US" sz="9600" dirty="0" err="1">
                <a:solidFill>
                  <a:schemeClr val="bg1"/>
                </a:solidFill>
                <a:latin typeface="Times New Roman" pitchFamily="18" charset="0"/>
                <a:cs typeface="Times New Roman" pitchFamily="18" charset="0"/>
              </a:rPr>
              <a:t>thiệu</a:t>
            </a:r>
            <a:r>
              <a:rPr lang="en-US" sz="9600" dirty="0">
                <a:solidFill>
                  <a:schemeClr val="bg1"/>
                </a:solidFill>
                <a:latin typeface="Times New Roman" pitchFamily="18" charset="0"/>
                <a:cs typeface="Times New Roman" pitchFamily="18" charset="0"/>
              </a:rPr>
              <a:t> </a:t>
            </a:r>
            <a:r>
              <a:rPr lang="en-US" sz="9600" dirty="0">
                <a:solidFill>
                  <a:schemeClr val="accent5"/>
                </a:solidFill>
                <a:latin typeface="Times New Roman" pitchFamily="18" charset="0"/>
                <a:cs typeface="Times New Roman" pitchFamily="18" charset="0"/>
              </a:rPr>
              <a:t>Adapter</a:t>
            </a:r>
            <a:endParaRPr lang="en-US" dirty="0">
              <a:solidFill>
                <a:schemeClr val="accent5"/>
              </a:solidFill>
            </a:endParaRPr>
          </a:p>
        </p:txBody>
      </p:sp>
      <p:sp>
        <p:nvSpPr>
          <p:cNvPr id="5" name="TextBox 4"/>
          <p:cNvSpPr txBox="1"/>
          <p:nvPr/>
        </p:nvSpPr>
        <p:spPr>
          <a:xfrm>
            <a:off x="3695700" y="4902200"/>
            <a:ext cx="11506200" cy="544444"/>
          </a:xfrm>
          <a:prstGeom prst="rect">
            <a:avLst/>
          </a:prstGeom>
          <a:noFill/>
        </p:spPr>
        <p:txBody>
          <a:bodyPr wrap="square" rtlCol="0">
            <a:spAutoFit/>
          </a:bodyPr>
          <a:lstStyle/>
          <a:p>
            <a:endParaRPr lang="en-US" dirty="0"/>
          </a:p>
        </p:txBody>
      </p:sp>
      <p:sp>
        <p:nvSpPr>
          <p:cNvPr id="6" name="TextBox 5"/>
          <p:cNvSpPr txBox="1"/>
          <p:nvPr/>
        </p:nvSpPr>
        <p:spPr>
          <a:xfrm>
            <a:off x="2146300" y="3728660"/>
            <a:ext cx="14173200" cy="6001643"/>
          </a:xfrm>
          <a:prstGeom prst="rect">
            <a:avLst/>
          </a:prstGeom>
          <a:noFill/>
        </p:spPr>
        <p:txBody>
          <a:bodyPr wrap="square" rtlCol="0">
            <a:spAutoFit/>
          </a:bodyPr>
          <a:lstStyle/>
          <a:p>
            <a:pPr marL="685800" indent="-685800">
              <a:buFont typeface="Arial" pitchFamily="34" charset="0"/>
              <a:buChar char="•"/>
            </a:pPr>
            <a:r>
              <a:rPr lang="en-US" sz="4800" dirty="0" err="1">
                <a:solidFill>
                  <a:schemeClr val="bg1"/>
                </a:solidFill>
                <a:latin typeface="Times New Roman" pitchFamily="18" charset="0"/>
                <a:cs typeface="Times New Roman" pitchFamily="18" charset="0"/>
              </a:rPr>
              <a:t>Trong</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đời</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sống</a:t>
            </a:r>
            <a:r>
              <a:rPr lang="en-US" sz="4800" dirty="0">
                <a:solidFill>
                  <a:schemeClr val="bg1"/>
                </a:solidFill>
                <a:latin typeface="Times New Roman" pitchFamily="18" charset="0"/>
                <a:cs typeface="Times New Roman" pitchFamily="18" charset="0"/>
              </a:rPr>
              <a:t>, Adapter </a:t>
            </a:r>
            <a:r>
              <a:rPr lang="en-US" sz="4800" dirty="0" err="1">
                <a:solidFill>
                  <a:schemeClr val="bg1"/>
                </a:solidFill>
                <a:latin typeface="Times New Roman" pitchFamily="18" charset="0"/>
                <a:cs typeface="Times New Roman" pitchFamily="18" charset="0"/>
              </a:rPr>
              <a:t>là</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một</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khái</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niệm</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rất</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thông</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dụng</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là</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vật</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làm</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cầu</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nối</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trung</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gian</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để</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giúp</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hai</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đồ</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vật</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gì</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đó</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có</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thể</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hoạt</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động</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với</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nhau</a:t>
            </a:r>
            <a:r>
              <a:rPr lang="en-US" sz="4800" dirty="0">
                <a:solidFill>
                  <a:schemeClr val="bg1"/>
                </a:solidFill>
                <a:latin typeface="Times New Roman" pitchFamily="18" charset="0"/>
                <a:cs typeface="Times New Roman" pitchFamily="18" charset="0"/>
              </a:rPr>
              <a:t>.</a:t>
            </a:r>
          </a:p>
          <a:p>
            <a:pPr marL="685800" indent="-685800">
              <a:buFont typeface="Arial" pitchFamily="34" charset="0"/>
              <a:buChar char="•"/>
            </a:pPr>
            <a:r>
              <a:rPr lang="en-US" sz="4800" dirty="0" err="1">
                <a:solidFill>
                  <a:schemeClr val="bg1"/>
                </a:solidFill>
                <a:latin typeface="Times New Roman" pitchFamily="18" charset="0"/>
                <a:cs typeface="Times New Roman" pitchFamily="18" charset="0"/>
              </a:rPr>
              <a:t>Ví</a:t>
            </a:r>
            <a:r>
              <a:rPr lang="en-US" sz="4800" dirty="0">
                <a:solidFill>
                  <a:schemeClr val="bg1"/>
                </a:solidFill>
                <a:latin typeface="Times New Roman" pitchFamily="18" charset="0"/>
                <a:cs typeface="Times New Roman" pitchFamily="18" charset="0"/>
              </a:rPr>
              <a:t> </a:t>
            </a:r>
            <a:r>
              <a:rPr lang="en-US" sz="4800" dirty="0" err="1">
                <a:solidFill>
                  <a:schemeClr val="bg1"/>
                </a:solidFill>
                <a:latin typeface="Times New Roman" pitchFamily="18" charset="0"/>
                <a:cs typeface="Times New Roman" pitchFamily="18" charset="0"/>
              </a:rPr>
              <a:t>dụ</a:t>
            </a:r>
            <a:r>
              <a:rPr lang="en-US" sz="4800" dirty="0">
                <a:solidFill>
                  <a:schemeClr val="bg1"/>
                </a:solidFill>
                <a:latin typeface="Times New Roman" pitchFamily="18" charset="0"/>
                <a:cs typeface="Times New Roman" pitchFamily="18" charset="0"/>
              </a:rPr>
              <a:t>:</a:t>
            </a:r>
          </a:p>
          <a:p>
            <a:pPr>
              <a:buFont typeface="Courier New" pitchFamily="49" charset="0"/>
              <a:buChar char="o"/>
            </a:pPr>
            <a:r>
              <a:rPr lang="en-US" sz="4800" dirty="0">
                <a:solidFill>
                  <a:schemeClr val="bg1"/>
                </a:solidFill>
                <a:latin typeface="Times New Roman" pitchFamily="18" charset="0"/>
                <a:cs typeface="Times New Roman" pitchFamily="18" charset="0"/>
              </a:rPr>
              <a:t>Power adapter</a:t>
            </a:r>
          </a:p>
          <a:p>
            <a:pPr>
              <a:buFont typeface="Courier New" pitchFamily="49" charset="0"/>
              <a:buChar char="o"/>
            </a:pPr>
            <a:r>
              <a:rPr lang="en-US" sz="4800" dirty="0">
                <a:solidFill>
                  <a:schemeClr val="bg1"/>
                </a:solidFill>
                <a:latin typeface="Times New Roman" pitchFamily="18" charset="0"/>
                <a:cs typeface="Times New Roman" pitchFamily="18" charset="0"/>
              </a:rPr>
              <a:t>Laptop adapter </a:t>
            </a:r>
          </a:p>
          <a:p>
            <a:pPr>
              <a:buFont typeface="Courier New" pitchFamily="49" charset="0"/>
              <a:buChar char="o"/>
            </a:pPr>
            <a:r>
              <a:rPr lang="en-US" sz="4800" dirty="0">
                <a:solidFill>
                  <a:schemeClr val="bg1"/>
                </a:solidFill>
                <a:latin typeface="Times New Roman" pitchFamily="18" charset="0"/>
                <a:cs typeface="Times New Roman" pitchFamily="18" charset="0"/>
              </a:rPr>
              <a:t>Memory card adapter</a:t>
            </a:r>
          </a:p>
          <a:p>
            <a:pPr marL="685800" indent="-685800">
              <a:buFont typeface="Courier New" pitchFamily="49" charset="0"/>
              <a:buChar char="o"/>
            </a:pPr>
            <a:endParaRPr lang="en-US" sz="4800" dirty="0">
              <a:solidFill>
                <a:schemeClr val="bg1"/>
              </a:solidFill>
            </a:endParaRPr>
          </a:p>
        </p:txBody>
      </p:sp>
    </p:spTree>
    <p:extLst>
      <p:ext uri="{BB962C8B-B14F-4D97-AF65-F5344CB8AC3E}">
        <p14:creationId xmlns:p14="http://schemas.microsoft.com/office/powerpoint/2010/main" val="5337813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2C24A95-05C1-4CD5-A1C1-BD3EB71AABA9}" type="slidenum">
              <a:rPr lang="en-US" sz="3200" smtClean="0">
                <a:latin typeface="Times New Roman" pitchFamily="18" charset="0"/>
                <a:cs typeface="Times New Roman" pitchFamily="18" charset="0"/>
              </a:rPr>
              <a:t>6</a:t>
            </a:fld>
            <a:endParaRPr lang="en-US" sz="3200" dirty="0">
              <a:latin typeface="Times New Roman" pitchFamily="18" charset="0"/>
              <a:cs typeface="Times New Roman" pitchFamily="18" charset="0"/>
            </a:endParaRPr>
          </a:p>
        </p:txBody>
      </p:sp>
      <p:sp>
        <p:nvSpPr>
          <p:cNvPr id="4" name="TextBox 3"/>
          <p:cNvSpPr txBox="1"/>
          <p:nvPr/>
        </p:nvSpPr>
        <p:spPr>
          <a:xfrm>
            <a:off x="1689100" y="1308100"/>
            <a:ext cx="11798300" cy="1569660"/>
          </a:xfrm>
          <a:prstGeom prst="rect">
            <a:avLst/>
          </a:prstGeom>
          <a:noFill/>
        </p:spPr>
        <p:txBody>
          <a:bodyPr wrap="square" rtlCol="0">
            <a:spAutoFit/>
          </a:bodyPr>
          <a:lstStyle/>
          <a:p>
            <a:pPr algn="ctr"/>
            <a:r>
              <a:rPr lang="en-US" sz="9600" dirty="0">
                <a:solidFill>
                  <a:schemeClr val="accent5"/>
                </a:solidFill>
                <a:latin typeface="Times New Roman" pitchFamily="18" charset="0"/>
                <a:cs typeface="Times New Roman" pitchFamily="18" charset="0"/>
              </a:rPr>
              <a:t>Adapter Pattern</a:t>
            </a:r>
            <a:endParaRPr lang="en-US" dirty="0">
              <a:solidFill>
                <a:schemeClr val="accent5"/>
              </a:solidFill>
            </a:endParaRPr>
          </a:p>
        </p:txBody>
      </p:sp>
      <p:sp>
        <p:nvSpPr>
          <p:cNvPr id="5" name="TextBox 4"/>
          <p:cNvSpPr txBox="1"/>
          <p:nvPr/>
        </p:nvSpPr>
        <p:spPr>
          <a:xfrm>
            <a:off x="3695700" y="4902200"/>
            <a:ext cx="11506200" cy="544444"/>
          </a:xfrm>
          <a:prstGeom prst="rect">
            <a:avLst/>
          </a:prstGeom>
          <a:noFill/>
        </p:spPr>
        <p:txBody>
          <a:bodyPr wrap="square" rtlCol="0">
            <a:spAutoFit/>
          </a:bodyPr>
          <a:lstStyle/>
          <a:p>
            <a:endParaRPr lang="en-US" dirty="0"/>
          </a:p>
        </p:txBody>
      </p:sp>
      <p:sp>
        <p:nvSpPr>
          <p:cNvPr id="6" name="TextBox 5"/>
          <p:cNvSpPr txBox="1"/>
          <p:nvPr/>
        </p:nvSpPr>
        <p:spPr>
          <a:xfrm>
            <a:off x="1917700" y="3360360"/>
            <a:ext cx="14884400" cy="8894743"/>
          </a:xfrm>
          <a:prstGeom prst="rect">
            <a:avLst/>
          </a:prstGeom>
          <a:noFill/>
        </p:spPr>
        <p:txBody>
          <a:bodyPr wrap="square" rtlCol="0">
            <a:spAutoFit/>
          </a:bodyPr>
          <a:lstStyle/>
          <a:p>
            <a:pPr marL="685800" indent="-685800">
              <a:buFont typeface="Arial" pitchFamily="34" charset="0"/>
              <a:buChar char="•"/>
            </a:pPr>
            <a:r>
              <a:rPr lang="en-US" sz="4400" dirty="0" err="1">
                <a:solidFill>
                  <a:schemeClr val="bg1">
                    <a:lumMod val="95000"/>
                  </a:schemeClr>
                </a:solidFill>
                <a:latin typeface="Times New Roman" pitchFamily="18" charset="0"/>
                <a:cs typeface="Times New Roman" pitchFamily="18" charset="0"/>
              </a:rPr>
              <a:t>Trong</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hướng</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đối</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tượng</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cũng</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có</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thể</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có</a:t>
            </a:r>
            <a:r>
              <a:rPr lang="en-US" sz="4400" dirty="0">
                <a:solidFill>
                  <a:schemeClr val="bg1">
                    <a:lumMod val="95000"/>
                  </a:schemeClr>
                </a:solidFill>
                <a:latin typeface="Times New Roman" pitchFamily="18" charset="0"/>
                <a:cs typeface="Times New Roman" pitchFamily="18" charset="0"/>
              </a:rPr>
              <a:t> adapter </a:t>
            </a:r>
            <a:r>
              <a:rPr lang="en-US" sz="4400" dirty="0" err="1">
                <a:solidFill>
                  <a:schemeClr val="bg1">
                    <a:lumMod val="95000"/>
                  </a:schemeClr>
                </a:solidFill>
                <a:latin typeface="Times New Roman" pitchFamily="18" charset="0"/>
                <a:cs typeface="Times New Roman" pitchFamily="18" charset="0"/>
              </a:rPr>
              <a:t>với</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mục</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đích</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tương</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tự</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như</a:t>
            </a:r>
            <a:r>
              <a:rPr lang="en-US" sz="4400" dirty="0">
                <a:solidFill>
                  <a:schemeClr val="bg1">
                    <a:lumMod val="95000"/>
                  </a:schemeClr>
                </a:solidFill>
                <a:latin typeface="Times New Roman" pitchFamily="18" charset="0"/>
                <a:cs typeface="Times New Roman" pitchFamily="18" charset="0"/>
              </a:rPr>
              <a:t> adapter </a:t>
            </a:r>
            <a:r>
              <a:rPr lang="en-US" sz="4400" dirty="0" err="1">
                <a:solidFill>
                  <a:schemeClr val="bg1">
                    <a:lumMod val="95000"/>
                  </a:schemeClr>
                </a:solidFill>
                <a:latin typeface="Times New Roman" pitchFamily="18" charset="0"/>
                <a:cs typeface="Times New Roman" pitchFamily="18" charset="0"/>
              </a:rPr>
              <a:t>ngoài</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thực</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tế</a:t>
            </a:r>
            <a:r>
              <a:rPr lang="en-US" sz="4400" dirty="0">
                <a:solidFill>
                  <a:schemeClr val="bg1">
                    <a:lumMod val="95000"/>
                  </a:schemeClr>
                </a:solidFill>
                <a:latin typeface="Times New Roman" pitchFamily="18" charset="0"/>
                <a:cs typeface="Times New Roman" pitchFamily="18" charset="0"/>
              </a:rPr>
              <a:t>. </a:t>
            </a:r>
          </a:p>
          <a:p>
            <a:pPr marL="685800" indent="-685800">
              <a:buFont typeface="Arial" pitchFamily="34" charset="0"/>
              <a:buChar char="•"/>
            </a:pPr>
            <a:r>
              <a:rPr lang="vi-VN" sz="4400" dirty="0">
                <a:solidFill>
                  <a:schemeClr val="bg1">
                    <a:lumMod val="95000"/>
                  </a:schemeClr>
                </a:solidFill>
                <a:latin typeface="Times New Roman" pitchFamily="18" charset="0"/>
                <a:cs typeface="Times New Roman" pitchFamily="18" charset="0"/>
              </a:rPr>
              <a:t>Adapter </a:t>
            </a:r>
            <a:r>
              <a:rPr lang="en-US" sz="4400" dirty="0">
                <a:solidFill>
                  <a:schemeClr val="bg1">
                    <a:lumMod val="95000"/>
                  </a:schemeClr>
                </a:solidFill>
                <a:latin typeface="Times New Roman" pitchFamily="18" charset="0"/>
                <a:cs typeface="Times New Roman" pitchFamily="18" charset="0"/>
              </a:rPr>
              <a:t>Pattern </a:t>
            </a:r>
            <a:r>
              <a:rPr lang="en-US" sz="4400" dirty="0" err="1">
                <a:solidFill>
                  <a:schemeClr val="bg1">
                    <a:lumMod val="95000"/>
                  </a:schemeClr>
                </a:solidFill>
                <a:latin typeface="Times New Roman" pitchFamily="18" charset="0"/>
                <a:cs typeface="Times New Roman" pitchFamily="18" charset="0"/>
              </a:rPr>
              <a:t>nằm</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trong</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nhóm</a:t>
            </a:r>
            <a:r>
              <a:rPr lang="en-US" sz="4400" dirty="0">
                <a:solidFill>
                  <a:schemeClr val="bg1">
                    <a:lumMod val="95000"/>
                  </a:schemeClr>
                </a:solidFill>
                <a:latin typeface="Times New Roman" pitchFamily="18" charset="0"/>
                <a:cs typeface="Times New Roman" pitchFamily="18" charset="0"/>
              </a:rPr>
              <a:t> Structural Design Pattern.</a:t>
            </a:r>
          </a:p>
          <a:p>
            <a:pPr marL="685800" indent="-685800">
              <a:buFont typeface="Arial" pitchFamily="34" charset="0"/>
              <a:buChar char="•"/>
            </a:pPr>
            <a:r>
              <a:rPr lang="en-US" sz="4400" dirty="0" err="1">
                <a:solidFill>
                  <a:schemeClr val="bg1">
                    <a:lumMod val="95000"/>
                  </a:schemeClr>
                </a:solidFill>
                <a:latin typeface="Times New Roman" pitchFamily="18" charset="0"/>
                <a:cs typeface="Times New Roman" pitchFamily="18" charset="0"/>
              </a:rPr>
              <a:t>Đây</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là</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một</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trong</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những</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mẫu</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có</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tần</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suất</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sử</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dụng</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khá</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nhiều</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trong</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lập</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trình</a:t>
            </a:r>
            <a:r>
              <a:rPr lang="en-US" sz="4400" dirty="0">
                <a:solidFill>
                  <a:schemeClr val="bg1">
                    <a:lumMod val="95000"/>
                  </a:schemeClr>
                </a:solidFill>
                <a:latin typeface="Times New Roman" pitchFamily="18" charset="0"/>
                <a:cs typeface="Times New Roman" pitchFamily="18" charset="0"/>
              </a:rPr>
              <a:t>.</a:t>
            </a:r>
          </a:p>
          <a:p>
            <a:pPr marL="571500" indent="-571500">
              <a:buFont typeface="Arial" pitchFamily="34" charset="0"/>
              <a:buChar char="•"/>
            </a:pPr>
            <a:r>
              <a:rPr lang="en-US" sz="4400" dirty="0">
                <a:solidFill>
                  <a:schemeClr val="bg1">
                    <a:lumMod val="95000"/>
                  </a:schemeClr>
                </a:solidFill>
                <a:latin typeface="Times New Roman" pitchFamily="18" charset="0"/>
                <a:cs typeface="Times New Roman" pitchFamily="18" charset="0"/>
              </a:rPr>
              <a:t>Adapter pattern </a:t>
            </a:r>
            <a:r>
              <a:rPr lang="en-US" sz="4400" dirty="0" err="1">
                <a:solidFill>
                  <a:schemeClr val="bg1">
                    <a:lumMod val="95000"/>
                  </a:schemeClr>
                </a:solidFill>
                <a:latin typeface="Times New Roman" pitchFamily="18" charset="0"/>
                <a:cs typeface="Times New Roman" pitchFamily="18" charset="0"/>
              </a:rPr>
              <a:t>giữ</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vai</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trò</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trung</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gian</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giữa</a:t>
            </a:r>
            <a:r>
              <a:rPr lang="en-US" sz="4400" dirty="0">
                <a:solidFill>
                  <a:schemeClr val="bg1">
                    <a:lumMod val="95000"/>
                  </a:schemeClr>
                </a:solidFill>
                <a:latin typeface="Times New Roman" pitchFamily="18" charset="0"/>
                <a:cs typeface="Times New Roman" pitchFamily="18" charset="0"/>
              </a:rPr>
              <a:t> 2 </a:t>
            </a:r>
            <a:r>
              <a:rPr lang="en-US" sz="4400" dirty="0" err="1">
                <a:solidFill>
                  <a:schemeClr val="bg1">
                    <a:lumMod val="95000"/>
                  </a:schemeClr>
                </a:solidFill>
                <a:latin typeface="Times New Roman" pitchFamily="18" charset="0"/>
                <a:cs typeface="Times New Roman" pitchFamily="18" charset="0"/>
              </a:rPr>
              <a:t>lớp</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chuyển</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đổi</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giao</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diện</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có</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sẵn</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thành</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giao</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diện</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khác</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thích</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hợp</a:t>
            </a:r>
            <a:r>
              <a:rPr lang="en-US" sz="4400" dirty="0">
                <a:solidFill>
                  <a:schemeClr val="bg1">
                    <a:lumMod val="95000"/>
                  </a:schemeClr>
                </a:solidFill>
                <a:latin typeface="Times New Roman" pitchFamily="18" charset="0"/>
                <a:cs typeface="Times New Roman" pitchFamily="18" charset="0"/>
              </a:rPr>
              <a:t>.</a:t>
            </a:r>
          </a:p>
          <a:p>
            <a:r>
              <a:rPr lang="en-US" sz="4400" dirty="0">
                <a:solidFill>
                  <a:schemeClr val="bg1">
                    <a:lumMod val="95000"/>
                  </a:schemeClr>
                </a:solidFill>
                <a:latin typeface="Times New Roman" pitchFamily="18" charset="0"/>
                <a:cs typeface="Times New Roman" pitchFamily="18" charset="0"/>
              </a:rPr>
              <a:t>=&gt;</a:t>
            </a:r>
            <a:r>
              <a:rPr lang="en-US" sz="4400" dirty="0" err="1">
                <a:solidFill>
                  <a:schemeClr val="bg1">
                    <a:lumMod val="95000"/>
                  </a:schemeClr>
                </a:solidFill>
                <a:latin typeface="Times New Roman" pitchFamily="18" charset="0"/>
                <a:cs typeface="Times New Roman" pitchFamily="18" charset="0"/>
              </a:rPr>
              <a:t>Các</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lớp</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có</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giao</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diện</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khác</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nhau</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có</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thể</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dễ</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dàng</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giao</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tiếp</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với</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nhau</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mà</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không</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cần</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thay</a:t>
            </a:r>
            <a:r>
              <a:rPr lang="en-US" sz="4400" dirty="0">
                <a:solidFill>
                  <a:schemeClr val="bg1">
                    <a:lumMod val="95000"/>
                  </a:schemeClr>
                </a:solidFill>
                <a:latin typeface="Times New Roman" pitchFamily="18" charset="0"/>
                <a:cs typeface="Times New Roman" pitchFamily="18" charset="0"/>
              </a:rPr>
              <a:t> </a:t>
            </a:r>
            <a:r>
              <a:rPr lang="en-US" sz="4400" dirty="0" err="1">
                <a:solidFill>
                  <a:schemeClr val="bg1">
                    <a:lumMod val="95000"/>
                  </a:schemeClr>
                </a:solidFill>
                <a:latin typeface="Times New Roman" pitchFamily="18" charset="0"/>
                <a:cs typeface="Times New Roman" pitchFamily="18" charset="0"/>
              </a:rPr>
              <a:t>đổi</a:t>
            </a:r>
            <a:r>
              <a:rPr lang="en-US" sz="4400" dirty="0">
                <a:solidFill>
                  <a:schemeClr val="bg1">
                    <a:lumMod val="95000"/>
                  </a:schemeClr>
                </a:solidFill>
                <a:latin typeface="Times New Roman" pitchFamily="18" charset="0"/>
                <a:cs typeface="Times New Roman" pitchFamily="18" charset="0"/>
              </a:rPr>
              <a:t> code.</a:t>
            </a:r>
          </a:p>
          <a:p>
            <a:pPr marL="571500" indent="-571500">
              <a:buFont typeface="Arial" pitchFamily="34" charset="0"/>
              <a:buChar char="•"/>
            </a:pPr>
            <a:endParaRPr lang="en-US" sz="4400" dirty="0">
              <a:solidFill>
                <a:schemeClr val="bg1">
                  <a:lumMod val="95000"/>
                </a:schemeClr>
              </a:solidFill>
              <a:latin typeface="Times New Roman" pitchFamily="18" charset="0"/>
              <a:cs typeface="Times New Roman" pitchFamily="18" charset="0"/>
            </a:endParaRPr>
          </a:p>
          <a:p>
            <a:pPr marL="685800" indent="-685800">
              <a:buFont typeface="Arial" pitchFamily="34" charset="0"/>
              <a:buChar char="•"/>
            </a:pPr>
            <a:endParaRPr lang="en-US" sz="4400" dirty="0">
              <a:solidFill>
                <a:schemeClr val="bg1">
                  <a:lumMod val="95000"/>
                </a:schemeClr>
              </a:solidFill>
              <a:latin typeface="Times New Roman" pitchFamily="18" charset="0"/>
              <a:cs typeface="Times New Roman" pitchFamily="18" charset="0"/>
            </a:endParaRPr>
          </a:p>
          <a:p>
            <a:pPr marL="685800" indent="-685800">
              <a:buFont typeface="Arial" pitchFamily="34" charset="0"/>
              <a:buChar char="•"/>
            </a:pPr>
            <a:endParaRPr lang="en-US" sz="4400" dirty="0">
              <a:solidFill>
                <a:schemeClr val="bg1">
                  <a:lumMod val="95000"/>
                </a:schemeClr>
              </a:solidFill>
              <a:latin typeface="Times New Roman" pitchFamily="18" charset="0"/>
              <a:cs typeface="Times New Roman" pitchFamily="18" charset="0"/>
            </a:endParaRPr>
          </a:p>
          <a:p>
            <a:pPr marL="685800" indent="-685800">
              <a:buFont typeface="Arial" pitchFamily="34" charset="0"/>
              <a:buChar char="•"/>
            </a:pPr>
            <a:endParaRPr lang="en-US" sz="4400" dirty="0">
              <a:solidFill>
                <a:schemeClr val="bg1">
                  <a:lumMod val="9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60866318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1034537" y="740232"/>
            <a:ext cx="2122697" cy="707886"/>
          </a:xfrm>
          <a:prstGeom prst="rect">
            <a:avLst/>
          </a:prstGeom>
          <a:noFill/>
        </p:spPr>
        <p:txBody>
          <a:bodyPr wrap="none" rtlCol="0">
            <a:spAutoFit/>
          </a:bodyPr>
          <a:lstStyle/>
          <a:p>
            <a:r>
              <a:rPr lang="en-US" sz="4000" b="1" dirty="0" err="1">
                <a:solidFill>
                  <a:schemeClr val="accent5"/>
                </a:solidFill>
                <a:latin typeface="Times New Roman" pitchFamily="18" charset="0"/>
                <a:cs typeface="Times New Roman" pitchFamily="18" charset="0"/>
              </a:rPr>
              <a:t>Vấn</a:t>
            </a:r>
            <a:r>
              <a:rPr lang="en-US" sz="4000" b="1" dirty="0">
                <a:solidFill>
                  <a:schemeClr val="accent5"/>
                </a:solidFill>
                <a:latin typeface="Times New Roman" pitchFamily="18" charset="0"/>
                <a:cs typeface="Times New Roman" pitchFamily="18" charset="0"/>
              </a:rPr>
              <a:t> </a:t>
            </a:r>
            <a:r>
              <a:rPr lang="en-US" sz="4000" b="1" dirty="0" err="1">
                <a:solidFill>
                  <a:schemeClr val="accent5"/>
                </a:solidFill>
                <a:latin typeface="Times New Roman" pitchFamily="18" charset="0"/>
                <a:cs typeface="Times New Roman" pitchFamily="18" charset="0"/>
              </a:rPr>
              <a:t>đề</a:t>
            </a:r>
            <a:r>
              <a:rPr lang="en-US" sz="4000" b="1" dirty="0">
                <a:solidFill>
                  <a:schemeClr val="accent5"/>
                </a:solidFill>
                <a:latin typeface="Times New Roman" pitchFamily="18" charset="0"/>
                <a:cs typeface="Times New Roman" pitchFamily="18" charset="0"/>
              </a:rPr>
              <a:t> 1</a:t>
            </a:r>
          </a:p>
        </p:txBody>
      </p:sp>
      <p:sp>
        <p:nvSpPr>
          <p:cNvPr id="3" name="Rectangle 2"/>
          <p:cNvSpPr/>
          <p:nvPr/>
        </p:nvSpPr>
        <p:spPr>
          <a:xfrm>
            <a:off x="1568562" y="1617395"/>
            <a:ext cx="8261238" cy="4179606"/>
          </a:xfrm>
          <a:prstGeom prst="rect">
            <a:avLst/>
          </a:prstGeom>
        </p:spPr>
        <p:txBody>
          <a:bodyPr wrap="square">
            <a:spAutoFit/>
          </a:bodyPr>
          <a:lstStyle/>
          <a:p>
            <a:pPr>
              <a:buFont typeface="Wingdings" pitchFamily="2" charset="2"/>
              <a:buChar char="v"/>
            </a:pPr>
            <a:r>
              <a:rPr lang="en-US" sz="3200" dirty="0" err="1">
                <a:solidFill>
                  <a:schemeClr val="bg1"/>
                </a:solidFill>
                <a:latin typeface="Times New Roman" pitchFamily="18" charset="0"/>
                <a:cs typeface="Times New Roman" pitchFamily="18" charset="0"/>
              </a:rPr>
              <a:t>Khi</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bạn</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muốn</a:t>
            </a:r>
            <a:r>
              <a:rPr lang="en-US" sz="3200" dirty="0">
                <a:solidFill>
                  <a:schemeClr val="bg1"/>
                </a:solidFill>
                <a:latin typeface="Times New Roman" pitchFamily="18" charset="0"/>
                <a:cs typeface="Times New Roman" pitchFamily="18" charset="0"/>
              </a:rPr>
              <a:t> port </a:t>
            </a:r>
            <a:r>
              <a:rPr lang="en-US" sz="3200" dirty="0" err="1">
                <a:solidFill>
                  <a:schemeClr val="bg1"/>
                </a:solidFill>
                <a:latin typeface="Times New Roman" pitchFamily="18" charset="0"/>
                <a:cs typeface="Times New Roman" pitchFamily="18" charset="0"/>
              </a:rPr>
              <a:t>một</a:t>
            </a:r>
            <a:r>
              <a:rPr lang="en-US" sz="3200" dirty="0">
                <a:solidFill>
                  <a:schemeClr val="bg1"/>
                </a:solidFill>
                <a:latin typeface="Times New Roman" pitchFamily="18" charset="0"/>
                <a:cs typeface="Times New Roman" pitchFamily="18" charset="0"/>
              </a:rPr>
              <a:t> game hay </a:t>
            </a:r>
            <a:r>
              <a:rPr lang="en-US" sz="3200" dirty="0" err="1">
                <a:solidFill>
                  <a:schemeClr val="bg1"/>
                </a:solidFill>
                <a:latin typeface="Times New Roman" pitchFamily="18" charset="0"/>
                <a:cs typeface="Times New Roman" pitchFamily="18" charset="0"/>
              </a:rPr>
              <a:t>ứng</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dụng</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từ</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nền</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tảng</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này</a:t>
            </a:r>
            <a:r>
              <a:rPr lang="en-US" sz="3200" dirty="0">
                <a:solidFill>
                  <a:schemeClr val="bg1"/>
                </a:solidFill>
                <a:latin typeface="Times New Roman" pitchFamily="18" charset="0"/>
                <a:cs typeface="Times New Roman" pitchFamily="18" charset="0"/>
              </a:rPr>
              <a:t> sang </a:t>
            </a:r>
            <a:r>
              <a:rPr lang="en-US" sz="3200" dirty="0" err="1">
                <a:solidFill>
                  <a:schemeClr val="bg1"/>
                </a:solidFill>
                <a:latin typeface="Times New Roman" pitchFamily="18" charset="0"/>
                <a:cs typeface="Times New Roman" pitchFamily="18" charset="0"/>
              </a:rPr>
              <a:t>nền</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tảng</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khác</a:t>
            </a:r>
            <a:r>
              <a:rPr lang="en-US" sz="3200" dirty="0">
                <a:solidFill>
                  <a:schemeClr val="bg1"/>
                </a:solidFill>
                <a:latin typeface="Times New Roman" pitchFamily="18" charset="0"/>
                <a:cs typeface="Times New Roman" pitchFamily="18" charset="0"/>
              </a:rPr>
              <a:t>.</a:t>
            </a:r>
            <a:r>
              <a:rPr lang="vi-VN" sz="3200" dirty="0">
                <a:solidFill>
                  <a:schemeClr val="bg1"/>
                </a:solidFill>
                <a:latin typeface="Times New Roman" pitchFamily="18" charset="0"/>
                <a:cs typeface="Times New Roman" pitchFamily="18" charset="0"/>
              </a:rPr>
              <a:t> </a:t>
            </a:r>
            <a:endParaRPr lang="en-US" sz="3200" dirty="0">
              <a:solidFill>
                <a:schemeClr val="bg1"/>
              </a:solidFill>
              <a:latin typeface="Times New Roman" pitchFamily="18" charset="0"/>
              <a:cs typeface="Times New Roman" pitchFamily="18" charset="0"/>
            </a:endParaRPr>
          </a:p>
          <a:p>
            <a:r>
              <a:rPr lang="en-US" sz="3200" dirty="0">
                <a:solidFill>
                  <a:schemeClr val="bg1"/>
                </a:solidFill>
                <a:latin typeface="Times New Roman" pitchFamily="18" charset="0"/>
                <a:cs typeface="Times New Roman" pitchFamily="18" charset="0"/>
              </a:rPr>
              <a:t>H</a:t>
            </a:r>
            <a:r>
              <a:rPr lang="vi-VN" sz="3200" dirty="0">
                <a:solidFill>
                  <a:schemeClr val="bg1"/>
                </a:solidFill>
                <a:latin typeface="Times New Roman" pitchFamily="18" charset="0"/>
                <a:cs typeface="Times New Roman" pitchFamily="18" charset="0"/>
              </a:rPr>
              <a:t>ai nền tảng khác nhau thì không thể dùng lại code viết trên nền tảng này xài cho nền tảng kia được</a:t>
            </a:r>
            <a:r>
              <a:rPr lang="en-US" sz="3200" dirty="0">
                <a:solidFill>
                  <a:schemeClr val="bg1"/>
                </a:solidFill>
                <a:latin typeface="Times New Roman" pitchFamily="18" charset="0"/>
                <a:cs typeface="Times New Roman" pitchFamily="18" charset="0"/>
              </a:rPr>
              <a:t> </a:t>
            </a:r>
            <a:r>
              <a:rPr lang="en-US" sz="3200" dirty="0">
                <a:solidFill>
                  <a:schemeClr val="bg1"/>
                </a:solidFill>
                <a:latin typeface="Times New Roman" pitchFamily="18" charset="0"/>
                <a:cs typeface="Times New Roman" pitchFamily="18" charset="0"/>
                <a:sym typeface="Wingdings" pitchFamily="2" charset="2"/>
              </a:rPr>
              <a:t> </a:t>
            </a:r>
            <a:r>
              <a:rPr lang="vi-VN" sz="3200" dirty="0">
                <a:solidFill>
                  <a:schemeClr val="bg1"/>
                </a:solidFill>
                <a:latin typeface="Times New Roman" pitchFamily="18" charset="0"/>
                <a:cs typeface="Times New Roman" pitchFamily="18" charset="0"/>
              </a:rPr>
              <a:t>viết lại ứng dụng đó trên nền tảng khác</a:t>
            </a:r>
            <a:r>
              <a:rPr lang="en-US" sz="3200" dirty="0">
                <a:solidFill>
                  <a:schemeClr val="bg1"/>
                </a:solidFill>
                <a:latin typeface="Times New Roman" pitchFamily="18" charset="0"/>
                <a:cs typeface="Times New Roman" pitchFamily="18" charset="0"/>
              </a:rPr>
              <a:t>.</a:t>
            </a:r>
          </a:p>
          <a:p>
            <a:r>
              <a:rPr lang="en-US" sz="3200" dirty="0">
                <a:solidFill>
                  <a:schemeClr val="bg1"/>
                </a:solidFill>
                <a:latin typeface="Times New Roman" pitchFamily="18" charset="0"/>
                <a:cs typeface="Times New Roman" pitchFamily="18" charset="0"/>
              </a:rPr>
              <a:t>=&gt;P</a:t>
            </a:r>
            <a:r>
              <a:rPr lang="vi-VN" sz="3200" dirty="0">
                <a:solidFill>
                  <a:schemeClr val="bg1"/>
                </a:solidFill>
                <a:latin typeface="Times New Roman" pitchFamily="18" charset="0"/>
                <a:cs typeface="Times New Roman" pitchFamily="18" charset="0"/>
              </a:rPr>
              <a:t>hương pháp tồi tệ, nhức óc và tốn nhiều công sức</a:t>
            </a:r>
            <a:r>
              <a:rPr lang="en-US" sz="3200" dirty="0">
                <a:solidFill>
                  <a:schemeClr val="bg1"/>
                </a:solidFill>
                <a:latin typeface="Times New Roman" pitchFamily="18" charset="0"/>
                <a:cs typeface="Times New Roman" pitchFamily="18" charset="0"/>
              </a:rPr>
              <a:t>.</a:t>
            </a:r>
          </a:p>
          <a:p>
            <a:pPr>
              <a:lnSpc>
                <a:spcPct val="130000"/>
              </a:lnSpc>
            </a:pPr>
            <a:endParaRPr lang="en-US" sz="3200" dirty="0">
              <a:solidFill>
                <a:schemeClr val="bg1"/>
              </a:solidFill>
              <a:latin typeface="Times New Roman" pitchFamily="18" charset="0"/>
              <a:cs typeface="Times New Roman" pitchFamily="18" charset="0"/>
            </a:endParaRPr>
          </a:p>
        </p:txBody>
      </p:sp>
      <p:cxnSp>
        <p:nvCxnSpPr>
          <p:cNvPr id="4" name="Straight Connector 3"/>
          <p:cNvCxnSpPr/>
          <p:nvPr/>
        </p:nvCxnSpPr>
        <p:spPr>
          <a:xfrm flipV="1">
            <a:off x="1972567" y="5313039"/>
            <a:ext cx="2624833" cy="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68400" y="6646539"/>
            <a:ext cx="8153399" cy="4031873"/>
          </a:xfrm>
          <a:prstGeom prst="rect">
            <a:avLst/>
          </a:prstGeom>
        </p:spPr>
        <p:txBody>
          <a:bodyPr wrap="square">
            <a:spAutoFit/>
          </a:bodyPr>
          <a:lstStyle/>
          <a:p>
            <a:pPr>
              <a:buFont typeface="Wingdings" pitchFamily="2" charset="2"/>
              <a:buChar char="v"/>
            </a:pPr>
            <a:r>
              <a:rPr lang="en-US" sz="3200" dirty="0" err="1">
                <a:solidFill>
                  <a:schemeClr val="bg1"/>
                </a:solidFill>
                <a:latin typeface="Times New Roman" pitchFamily="18" charset="0"/>
                <a:cs typeface="Times New Roman" pitchFamily="18" charset="0"/>
              </a:rPr>
              <a:t>Công</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ty</a:t>
            </a:r>
            <a:r>
              <a:rPr lang="en-US" sz="3200" dirty="0">
                <a:solidFill>
                  <a:schemeClr val="bg1"/>
                </a:solidFill>
                <a:latin typeface="Times New Roman" pitchFamily="18" charset="0"/>
                <a:cs typeface="Times New Roman" pitchFamily="18" charset="0"/>
              </a:rPr>
              <a:t> A </a:t>
            </a:r>
            <a:r>
              <a:rPr lang="en-US" sz="3200" dirty="0" err="1">
                <a:solidFill>
                  <a:schemeClr val="bg1"/>
                </a:solidFill>
                <a:latin typeface="Times New Roman" pitchFamily="18" charset="0"/>
                <a:cs typeface="Times New Roman" pitchFamily="18" charset="0"/>
              </a:rPr>
              <a:t>quyết</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định</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chuyển</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đổi</a:t>
            </a:r>
            <a:r>
              <a:rPr lang="en-US" sz="3200" dirty="0">
                <a:solidFill>
                  <a:schemeClr val="bg1"/>
                </a:solidFill>
                <a:latin typeface="Times New Roman" pitchFamily="18" charset="0"/>
                <a:cs typeface="Times New Roman" pitchFamily="18" charset="0"/>
              </a:rPr>
              <a:t> framework back-end </a:t>
            </a:r>
            <a:r>
              <a:rPr lang="en-US" sz="3200" dirty="0" err="1">
                <a:solidFill>
                  <a:schemeClr val="bg1"/>
                </a:solidFill>
                <a:latin typeface="Times New Roman" pitchFamily="18" charset="0"/>
                <a:cs typeface="Times New Roman" pitchFamily="18" charset="0"/>
              </a:rPr>
              <a:t>đang</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sử</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dụng</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hiện</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tại</a:t>
            </a:r>
            <a:r>
              <a:rPr lang="en-US" sz="3200" dirty="0">
                <a:solidFill>
                  <a:schemeClr val="bg1"/>
                </a:solidFill>
                <a:latin typeface="Times New Roman" pitchFamily="18" charset="0"/>
                <a:cs typeface="Times New Roman" pitchFamily="18" charset="0"/>
              </a:rPr>
              <a:t>.</a:t>
            </a:r>
          </a:p>
          <a:p>
            <a:r>
              <a:rPr lang="en-US" sz="3200" dirty="0" err="1">
                <a:solidFill>
                  <a:schemeClr val="bg1"/>
                </a:solidFill>
                <a:latin typeface="Times New Roman" pitchFamily="18" charset="0"/>
                <a:cs typeface="Times New Roman" pitchFamily="18" charset="0"/>
              </a:rPr>
              <a:t>Giao</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diện</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người</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dùng</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hiện</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tại</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gói</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thông</a:t>
            </a:r>
            <a:r>
              <a:rPr lang="en-US" sz="3200" dirty="0">
                <a:solidFill>
                  <a:schemeClr val="bg1"/>
                </a:solidFill>
                <a:latin typeface="Times New Roman" pitchFamily="18" charset="0"/>
                <a:cs typeface="Times New Roman" pitchFamily="18" charset="0"/>
              </a:rPr>
              <a:t> tin </a:t>
            </a:r>
            <a:r>
              <a:rPr lang="en-US" sz="3200" dirty="0" err="1">
                <a:solidFill>
                  <a:schemeClr val="bg1"/>
                </a:solidFill>
                <a:latin typeface="Times New Roman" pitchFamily="18" charset="0"/>
                <a:cs typeface="Times New Roman" pitchFamily="18" charset="0"/>
              </a:rPr>
              <a:t>người</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dùng</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trong</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đối</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tượng</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của</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lớp</a:t>
            </a:r>
            <a:r>
              <a:rPr lang="en-US" sz="3200" dirty="0">
                <a:solidFill>
                  <a:schemeClr val="bg1"/>
                </a:solidFill>
                <a:latin typeface="Times New Roman" pitchFamily="18" charset="0"/>
                <a:cs typeface="Times New Roman" pitchFamily="18" charset="0"/>
              </a:rPr>
              <a:t> OLD, </a:t>
            </a:r>
            <a:r>
              <a:rPr lang="en-US" sz="3200" dirty="0" err="1">
                <a:solidFill>
                  <a:schemeClr val="bg1"/>
                </a:solidFill>
                <a:latin typeface="Times New Roman" pitchFamily="18" charset="0"/>
                <a:cs typeface="Times New Roman" pitchFamily="18" charset="0"/>
              </a:rPr>
              <a:t>nhưng</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đối</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tượng</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của</a:t>
            </a:r>
            <a:r>
              <a:rPr lang="en-US" sz="3200" dirty="0">
                <a:solidFill>
                  <a:schemeClr val="bg1"/>
                </a:solidFill>
                <a:latin typeface="Times New Roman" pitchFamily="18" charset="0"/>
                <a:cs typeface="Times New Roman" pitchFamily="18" charset="0"/>
              </a:rPr>
              <a:t> back-end </a:t>
            </a:r>
            <a:r>
              <a:rPr lang="en-US" sz="3200" dirty="0" err="1">
                <a:solidFill>
                  <a:schemeClr val="bg1"/>
                </a:solidFill>
                <a:latin typeface="Times New Roman" pitchFamily="18" charset="0"/>
                <a:cs typeface="Times New Roman" pitchFamily="18" charset="0"/>
              </a:rPr>
              <a:t>mới</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này</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chỉ</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nhận</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mỗi</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đối</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tượng</a:t>
            </a:r>
            <a:r>
              <a:rPr lang="en-US" sz="3200" dirty="0">
                <a:solidFill>
                  <a:schemeClr val="bg1"/>
                </a:solidFill>
                <a:latin typeface="Times New Roman" pitchFamily="18" charset="0"/>
                <a:cs typeface="Times New Roman" pitchFamily="18" charset="0"/>
              </a:rPr>
              <a:t> NEW. </a:t>
            </a:r>
          </a:p>
          <a:p>
            <a:r>
              <a:rPr lang="en-US" sz="3200" dirty="0" err="1">
                <a:solidFill>
                  <a:schemeClr val="bg1"/>
                </a:solidFill>
                <a:latin typeface="Times New Roman" pitchFamily="18" charset="0"/>
                <a:cs typeface="Times New Roman" pitchFamily="18" charset="0"/>
              </a:rPr>
              <a:t>Viết</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lại</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toàn</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bộ</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phần</a:t>
            </a:r>
            <a:r>
              <a:rPr lang="en-US" sz="3200" dirty="0">
                <a:solidFill>
                  <a:schemeClr val="bg1"/>
                </a:solidFill>
                <a:latin typeface="Times New Roman" pitchFamily="18" charset="0"/>
                <a:cs typeface="Times New Roman" pitchFamily="18" charset="0"/>
              </a:rPr>
              <a:t> </a:t>
            </a:r>
            <a:r>
              <a:rPr lang="en-US" sz="3200" dirty="0" err="1">
                <a:solidFill>
                  <a:schemeClr val="bg1"/>
                </a:solidFill>
                <a:latin typeface="Times New Roman" pitchFamily="18" charset="0"/>
                <a:cs typeface="Times New Roman" pitchFamily="18" charset="0"/>
              </a:rPr>
              <a:t>mềm</a:t>
            </a:r>
            <a:r>
              <a:rPr lang="en-US" sz="3200" dirty="0">
                <a:solidFill>
                  <a:schemeClr val="bg1"/>
                </a:solidFill>
                <a:latin typeface="Times New Roman" pitchFamily="18" charset="0"/>
                <a:cs typeface="Times New Roman" pitchFamily="18" charset="0"/>
              </a:rPr>
              <a:t>?</a:t>
            </a:r>
          </a:p>
          <a:p>
            <a:endParaRPr lang="en-US" sz="3200" dirty="0">
              <a:solidFill>
                <a:schemeClr val="bg1"/>
              </a:solidFill>
              <a:latin typeface="Times New Roman" pitchFamily="18" charset="0"/>
              <a:cs typeface="Times New Roman" pitchFamily="18" charset="0"/>
            </a:endParaRPr>
          </a:p>
        </p:txBody>
      </p:sp>
      <p:sp>
        <p:nvSpPr>
          <p:cNvPr id="11" name="Footer Placeholder 10"/>
          <p:cNvSpPr>
            <a:spLocks noGrp="1"/>
          </p:cNvSpPr>
          <p:nvPr>
            <p:ph type="ftr" sz="quarter" idx="11"/>
          </p:nvPr>
        </p:nvSpPr>
        <p:spPr>
          <a:xfrm>
            <a:off x="4105330" y="5523402"/>
            <a:ext cx="6789420" cy="584200"/>
          </a:xfrm>
        </p:spPr>
        <p:txBody>
          <a:bodyPr/>
          <a:lstStyle/>
          <a:p>
            <a:r>
              <a:rPr lang="en-US" sz="4400" dirty="0">
                <a:solidFill>
                  <a:schemeClr val="accent3"/>
                </a:solidFill>
                <a:latin typeface="Times New Roman" pitchFamily="18" charset="0"/>
                <a:cs typeface="Times New Roman" pitchFamily="18" charset="0"/>
              </a:rPr>
              <a:t>=&gt;Adapter Pattern </a:t>
            </a:r>
            <a:r>
              <a:rPr lang="en-US" sz="4400" dirty="0" err="1">
                <a:solidFill>
                  <a:schemeClr val="accent3"/>
                </a:solidFill>
                <a:latin typeface="Times New Roman" pitchFamily="18" charset="0"/>
                <a:cs typeface="Times New Roman" pitchFamily="18" charset="0"/>
              </a:rPr>
              <a:t>xuất</a:t>
            </a:r>
            <a:r>
              <a:rPr lang="en-US" sz="4400" dirty="0">
                <a:solidFill>
                  <a:schemeClr val="accent3"/>
                </a:solidFill>
                <a:latin typeface="Times New Roman" pitchFamily="18" charset="0"/>
                <a:cs typeface="Times New Roman" pitchFamily="18" charset="0"/>
              </a:rPr>
              <a:t> </a:t>
            </a:r>
            <a:r>
              <a:rPr lang="en-US" sz="4400" dirty="0" err="1">
                <a:solidFill>
                  <a:schemeClr val="accent3"/>
                </a:solidFill>
                <a:latin typeface="Times New Roman" pitchFamily="18" charset="0"/>
                <a:cs typeface="Times New Roman" pitchFamily="18" charset="0"/>
              </a:rPr>
              <a:t>hiện</a:t>
            </a:r>
            <a:endParaRPr lang="en-US" sz="4400" dirty="0">
              <a:solidFill>
                <a:schemeClr val="accent3"/>
              </a:solidFill>
              <a:latin typeface="Times New Roman" pitchFamily="18" charset="0"/>
              <a:cs typeface="Times New Roman" pitchFamily="18" charset="0"/>
            </a:endParaRPr>
          </a:p>
        </p:txBody>
      </p:sp>
      <p:sp>
        <p:nvSpPr>
          <p:cNvPr id="12" name="Slide Number Placeholder 11"/>
          <p:cNvSpPr>
            <a:spLocks noGrp="1"/>
          </p:cNvSpPr>
          <p:nvPr>
            <p:ph type="sldNum" sz="quarter" idx="12"/>
          </p:nvPr>
        </p:nvSpPr>
        <p:spPr/>
        <p:txBody>
          <a:bodyPr/>
          <a:lstStyle/>
          <a:p>
            <a:fld id="{72C24A95-05C1-4CD5-A1C1-BD3EB71AABA9}" type="slidenum">
              <a:rPr lang="en-US" sz="3200" smtClean="0">
                <a:solidFill>
                  <a:schemeClr val="bg1"/>
                </a:solidFill>
                <a:latin typeface="Times New Roman" pitchFamily="18" charset="0"/>
                <a:cs typeface="Times New Roman" pitchFamily="18" charset="0"/>
              </a:rPr>
              <a:t>7</a:t>
            </a:fld>
            <a:endParaRPr lang="en-US" sz="3200" dirty="0">
              <a:solidFill>
                <a:schemeClr val="bg1"/>
              </a:solidFill>
              <a:latin typeface="Times New Roman" pitchFamily="18" charset="0"/>
              <a:cs typeface="Times New Roman" pitchFamily="18" charset="0"/>
            </a:endParaRPr>
          </a:p>
        </p:txBody>
      </p:sp>
      <p:sp>
        <p:nvSpPr>
          <p:cNvPr id="13" name="TextBox 12"/>
          <p:cNvSpPr txBox="1"/>
          <p:nvPr/>
        </p:nvSpPr>
        <p:spPr>
          <a:xfrm>
            <a:off x="1568562" y="5815502"/>
            <a:ext cx="2266838" cy="707886"/>
          </a:xfrm>
          <a:prstGeom prst="rect">
            <a:avLst/>
          </a:prstGeom>
          <a:noFill/>
        </p:spPr>
        <p:txBody>
          <a:bodyPr wrap="square" rtlCol="0">
            <a:spAutoFit/>
          </a:bodyPr>
          <a:lstStyle/>
          <a:p>
            <a:r>
              <a:rPr lang="en-US" sz="4000" b="1" dirty="0" err="1">
                <a:solidFill>
                  <a:schemeClr val="accent5"/>
                </a:solidFill>
                <a:latin typeface="Times New Roman" pitchFamily="18" charset="0"/>
                <a:cs typeface="Times New Roman" pitchFamily="18" charset="0"/>
              </a:rPr>
              <a:t>Vấn</a:t>
            </a:r>
            <a:r>
              <a:rPr lang="en-US" sz="4000" b="1" dirty="0">
                <a:solidFill>
                  <a:schemeClr val="accent5"/>
                </a:solidFill>
                <a:latin typeface="Times New Roman" pitchFamily="18" charset="0"/>
                <a:cs typeface="Times New Roman" pitchFamily="18" charset="0"/>
              </a:rPr>
              <a:t> </a:t>
            </a:r>
            <a:r>
              <a:rPr lang="en-US" sz="4000" b="1" dirty="0" err="1">
                <a:solidFill>
                  <a:schemeClr val="accent5"/>
                </a:solidFill>
                <a:latin typeface="Times New Roman" pitchFamily="18" charset="0"/>
                <a:cs typeface="Times New Roman" pitchFamily="18" charset="0"/>
              </a:rPr>
              <a:t>đề</a:t>
            </a:r>
            <a:r>
              <a:rPr lang="en-US" sz="4000" b="1" dirty="0">
                <a:solidFill>
                  <a:schemeClr val="accent5"/>
                </a:solidFill>
                <a:latin typeface="Times New Roman" pitchFamily="18" charset="0"/>
                <a:cs typeface="Times New Roman" pitchFamily="18" charset="0"/>
              </a:rPr>
              <a:t> 2</a:t>
            </a:r>
          </a:p>
        </p:txBody>
      </p:sp>
      <p:pic>
        <p:nvPicPr>
          <p:cNvPr id="17" name="Picture 2"/>
          <p:cNvPicPr>
            <a:picLocks noGrp="1" noChangeAspect="1" noChangeArrowheads="1"/>
          </p:cNvPicPr>
          <p:nvPr>
            <p:ph type="pic" sz="quarter" idx="16"/>
          </p:nvPr>
        </p:nvPicPr>
        <p:blipFill>
          <a:blip r:embed="rId2">
            <a:extLst>
              <a:ext uri="{28A0092B-C50C-407E-A947-70E740481C1C}">
                <a14:useLocalDpi xmlns:a14="http://schemas.microsoft.com/office/drawing/2010/main" val="0"/>
              </a:ext>
            </a:extLst>
          </a:blip>
          <a:srcRect l="5107" r="5107"/>
          <a:stretch>
            <a:fillRect/>
          </a:stretch>
        </p:blipFill>
        <p:spPr bwMode="auto">
          <a:xfrm>
            <a:off x="12623800" y="1325007"/>
            <a:ext cx="5262563" cy="2562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Grp="1" noChangeAspect="1" noChangeArrowheads="1"/>
          </p:cNvPicPr>
          <p:nvPr>
            <p:ph type="pic" sz="quarter" idx="17"/>
          </p:nvPr>
        </p:nvPicPr>
        <p:blipFill>
          <a:blip r:embed="rId3">
            <a:extLst>
              <a:ext uri="{28A0092B-C50C-407E-A947-70E740481C1C}">
                <a14:useLocalDpi xmlns:a14="http://schemas.microsoft.com/office/drawing/2010/main" val="0"/>
              </a:ext>
            </a:extLst>
          </a:blip>
          <a:srcRect t="150" b="150"/>
          <a:stretch>
            <a:fillRect/>
          </a:stretch>
        </p:blipFill>
        <p:spPr bwMode="auto">
          <a:xfrm>
            <a:off x="11263349" y="4353615"/>
            <a:ext cx="7916826" cy="225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3"/>
          <p:cNvPicPr>
            <a:picLocks noGrp="1" noChangeAspect="1" noChangeArrowheads="1"/>
          </p:cNvPicPr>
          <p:nvPr>
            <p:ph type="pic" sz="quarter" idx="18"/>
          </p:nvPr>
        </p:nvPicPr>
        <p:blipFill>
          <a:blip r:embed="rId4">
            <a:extLst>
              <a:ext uri="{28A0092B-C50C-407E-A947-70E740481C1C}">
                <a14:useLocalDpi xmlns:a14="http://schemas.microsoft.com/office/drawing/2010/main" val="0"/>
              </a:ext>
            </a:extLst>
          </a:blip>
          <a:srcRect t="238" b="238"/>
          <a:stretch>
            <a:fillRect/>
          </a:stretch>
        </p:blipFill>
        <p:spPr bwMode="auto">
          <a:xfrm>
            <a:off x="10248900" y="7108410"/>
            <a:ext cx="9639300" cy="2727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79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fltVal val="0"/>
                                          </p:val>
                                        </p:tav>
                                        <p:tav tm="100000">
                                          <p:val>
                                            <p:strVal val="#ppt_w"/>
                                          </p:val>
                                        </p:tav>
                                      </p:tavLst>
                                    </p:anim>
                                    <p:anim calcmode="lin" valueType="num">
                                      <p:cBhvr>
                                        <p:cTn id="32" dur="1000" fill="hold"/>
                                        <p:tgtEl>
                                          <p:spTgt spid="11"/>
                                        </p:tgtEl>
                                        <p:attrNameLst>
                                          <p:attrName>ppt_h</p:attrName>
                                        </p:attrNameLst>
                                      </p:cBhvr>
                                      <p:tavLst>
                                        <p:tav tm="0">
                                          <p:val>
                                            <p:fltVal val="0"/>
                                          </p:val>
                                        </p:tav>
                                        <p:tav tm="100000">
                                          <p:val>
                                            <p:strVal val="#ppt_h"/>
                                          </p:val>
                                        </p:tav>
                                      </p:tavLst>
                                    </p:anim>
                                    <p:anim calcmode="lin" valueType="num">
                                      <p:cBhvr>
                                        <p:cTn id="33" dur="1000" fill="hold"/>
                                        <p:tgtEl>
                                          <p:spTgt spid="11"/>
                                        </p:tgtEl>
                                        <p:attrNameLst>
                                          <p:attrName>style.rotation</p:attrName>
                                        </p:attrNameLst>
                                      </p:cBhvr>
                                      <p:tavLst>
                                        <p:tav tm="0">
                                          <p:val>
                                            <p:fltVal val="90"/>
                                          </p:val>
                                        </p:tav>
                                        <p:tav tm="100000">
                                          <p:val>
                                            <p:fltVal val="0"/>
                                          </p:val>
                                        </p:tav>
                                      </p:tavLst>
                                    </p:anim>
                                    <p:animEffect transition="in" filter="fade">
                                      <p:cBhvr>
                                        <p:cTn id="34" dur="1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1"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Rectangle 1"/>
          <p:cNvSpPr/>
          <p:nvPr/>
        </p:nvSpPr>
        <p:spPr>
          <a:xfrm>
            <a:off x="1828800" y="5486400"/>
            <a:ext cx="4023360" cy="365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solidFill>
              <a:latin typeface="Times New Roman" pitchFamily="18" charset="0"/>
              <a:cs typeface="Times New Roman" pitchFamily="18" charset="0"/>
            </a:endParaRPr>
          </a:p>
        </p:txBody>
      </p:sp>
      <p:sp>
        <p:nvSpPr>
          <p:cNvPr id="4" name="Rectangle 3"/>
          <p:cNvSpPr/>
          <p:nvPr/>
        </p:nvSpPr>
        <p:spPr>
          <a:xfrm>
            <a:off x="5974080" y="5486400"/>
            <a:ext cx="4023360" cy="3657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solidFill>
              <a:latin typeface="Times New Roman" pitchFamily="18" charset="0"/>
              <a:cs typeface="Times New Roman" pitchFamily="18" charset="0"/>
            </a:endParaRPr>
          </a:p>
        </p:txBody>
      </p:sp>
      <p:sp>
        <p:nvSpPr>
          <p:cNvPr id="5" name="Rectangle 4"/>
          <p:cNvSpPr/>
          <p:nvPr/>
        </p:nvSpPr>
        <p:spPr>
          <a:xfrm>
            <a:off x="10119360" y="5486400"/>
            <a:ext cx="4023360" cy="3657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solidFill>
              <a:latin typeface="Times New Roman" pitchFamily="18" charset="0"/>
              <a:cs typeface="Times New Roman" pitchFamily="18" charset="0"/>
            </a:endParaRPr>
          </a:p>
        </p:txBody>
      </p:sp>
      <p:sp>
        <p:nvSpPr>
          <p:cNvPr id="14" name="Rectangle 13"/>
          <p:cNvSpPr/>
          <p:nvPr/>
        </p:nvSpPr>
        <p:spPr>
          <a:xfrm>
            <a:off x="1983971" y="6171563"/>
            <a:ext cx="3713017" cy="2554545"/>
          </a:xfrm>
          <a:prstGeom prst="rect">
            <a:avLst/>
          </a:prstGeom>
        </p:spPr>
        <p:txBody>
          <a:bodyPr wrap="square">
            <a:spAutoFit/>
          </a:bodyPr>
          <a:lstStyle/>
          <a:p>
            <a:r>
              <a:rPr lang="vi-VN" sz="3200" dirty="0">
                <a:solidFill>
                  <a:schemeClr val="bg1"/>
                </a:solidFill>
                <a:latin typeface="Times New Roman" pitchFamily="18" charset="0"/>
                <a:cs typeface="Times New Roman" pitchFamily="18" charset="0"/>
              </a:rPr>
              <a:t>Đây là lớp sẽ sử dụng đối tượng của bạn (đối tượng mà bạn muốn chuyển đổi giao diện).</a:t>
            </a:r>
          </a:p>
        </p:txBody>
      </p:sp>
      <p:sp>
        <p:nvSpPr>
          <p:cNvPr id="15" name="Rectangle 14"/>
          <p:cNvSpPr/>
          <p:nvPr/>
        </p:nvSpPr>
        <p:spPr>
          <a:xfrm>
            <a:off x="10274531" y="6170926"/>
            <a:ext cx="3713017" cy="2554545"/>
          </a:xfrm>
          <a:prstGeom prst="rect">
            <a:avLst/>
          </a:prstGeom>
        </p:spPr>
        <p:txBody>
          <a:bodyPr wrap="square">
            <a:spAutoFit/>
          </a:bodyPr>
          <a:lstStyle/>
          <a:p>
            <a:r>
              <a:rPr lang="vi-VN" sz="3200" dirty="0">
                <a:solidFill>
                  <a:schemeClr val="bg1"/>
                </a:solidFill>
                <a:latin typeface="Times New Roman" pitchFamily="18" charset="0"/>
                <a:cs typeface="Times New Roman" pitchFamily="18" charset="0"/>
              </a:rPr>
              <a:t>Đây là những lớp bạn muốn lớp Client sử dụng, nhưng hiện thời giao diện của nó không phù hợp.</a:t>
            </a:r>
          </a:p>
        </p:txBody>
      </p:sp>
      <p:sp>
        <p:nvSpPr>
          <p:cNvPr id="16" name="Rectangle 15"/>
          <p:cNvSpPr/>
          <p:nvPr/>
        </p:nvSpPr>
        <p:spPr>
          <a:xfrm>
            <a:off x="6051666" y="6170925"/>
            <a:ext cx="3868188" cy="2554545"/>
          </a:xfrm>
          <a:prstGeom prst="rect">
            <a:avLst/>
          </a:prstGeom>
        </p:spPr>
        <p:txBody>
          <a:bodyPr wrap="square">
            <a:spAutoFit/>
          </a:bodyPr>
          <a:lstStyle/>
          <a:p>
            <a:r>
              <a:rPr lang="vi-VN" sz="3200" dirty="0">
                <a:solidFill>
                  <a:schemeClr val="bg1"/>
                </a:solidFill>
                <a:latin typeface="Times New Roman" pitchFamily="18" charset="0"/>
                <a:cs typeface="Times New Roman" pitchFamily="18" charset="0"/>
              </a:rPr>
              <a:t>Đây là lớp trung gian, thực hiện việc chuyển đổi giao diện cho Adaptee và kết nối Adapteevới Client.</a:t>
            </a:r>
          </a:p>
        </p:txBody>
      </p:sp>
      <p:sp>
        <p:nvSpPr>
          <p:cNvPr id="17" name="Rectangle 16"/>
          <p:cNvSpPr/>
          <p:nvPr/>
        </p:nvSpPr>
        <p:spPr>
          <a:xfrm>
            <a:off x="6876011" y="914400"/>
            <a:ext cx="3713017" cy="1372683"/>
          </a:xfrm>
          <a:prstGeom prst="rect">
            <a:avLst/>
          </a:prstGeom>
        </p:spPr>
        <p:txBody>
          <a:bodyPr wrap="square">
            <a:spAutoFit/>
          </a:bodyPr>
          <a:lstStyle/>
          <a:p>
            <a:pPr>
              <a:lnSpc>
                <a:spcPct val="130000"/>
              </a:lnSpc>
            </a:pPr>
            <a:r>
              <a:rPr lang="en-US" sz="3200" dirty="0">
                <a:solidFill>
                  <a:schemeClr val="bg1"/>
                </a:solidFill>
                <a:latin typeface="Times New Roman" pitchFamily="18" charset="0"/>
                <a:ea typeface="Roboto Condensed Light" panose="02000000000000000000" pitchFamily="2" charset="0"/>
                <a:cs typeface="Times New Roman" pitchFamily="18" charset="0"/>
              </a:rPr>
              <a:t>3 </a:t>
            </a:r>
            <a:r>
              <a:rPr lang="en-US" sz="3200" dirty="0" err="1">
                <a:solidFill>
                  <a:schemeClr val="bg1"/>
                </a:solidFill>
                <a:latin typeface="Times New Roman" pitchFamily="18" charset="0"/>
                <a:ea typeface="Roboto Condensed Light" panose="02000000000000000000" pitchFamily="2" charset="0"/>
                <a:cs typeface="Times New Roman" pitchFamily="18" charset="0"/>
              </a:rPr>
              <a:t>khái</a:t>
            </a:r>
            <a:r>
              <a:rPr lang="en-US" sz="3200" dirty="0">
                <a:solidFill>
                  <a:schemeClr val="bg1"/>
                </a:solidFill>
                <a:latin typeface="Times New Roman" pitchFamily="18" charset="0"/>
                <a:ea typeface="Roboto Condensed Light" panose="02000000000000000000" pitchFamily="2" charset="0"/>
                <a:cs typeface="Times New Roman" pitchFamily="18" charset="0"/>
              </a:rPr>
              <a:t> </a:t>
            </a:r>
            <a:r>
              <a:rPr lang="en-US" sz="3200" dirty="0" err="1">
                <a:solidFill>
                  <a:schemeClr val="bg1"/>
                </a:solidFill>
                <a:latin typeface="Times New Roman" pitchFamily="18" charset="0"/>
                <a:ea typeface="Roboto Condensed Light" panose="02000000000000000000" pitchFamily="2" charset="0"/>
                <a:cs typeface="Times New Roman" pitchFamily="18" charset="0"/>
              </a:rPr>
              <a:t>niệm</a:t>
            </a:r>
            <a:r>
              <a:rPr lang="en-US" sz="3200" dirty="0">
                <a:solidFill>
                  <a:schemeClr val="bg1"/>
                </a:solidFill>
                <a:latin typeface="Times New Roman" pitchFamily="18" charset="0"/>
                <a:ea typeface="Roboto Condensed Light" panose="02000000000000000000" pitchFamily="2" charset="0"/>
                <a:cs typeface="Times New Roman" pitchFamily="18" charset="0"/>
              </a:rPr>
              <a:t> </a:t>
            </a:r>
            <a:r>
              <a:rPr lang="en-US" sz="3200" dirty="0" err="1">
                <a:solidFill>
                  <a:schemeClr val="bg1"/>
                </a:solidFill>
                <a:latin typeface="Times New Roman" pitchFamily="18" charset="0"/>
                <a:ea typeface="Roboto Condensed Light" panose="02000000000000000000" pitchFamily="2" charset="0"/>
                <a:cs typeface="Times New Roman" pitchFamily="18" charset="0"/>
              </a:rPr>
              <a:t>trong</a:t>
            </a:r>
            <a:r>
              <a:rPr lang="en-US" sz="3200" dirty="0">
                <a:solidFill>
                  <a:schemeClr val="bg1"/>
                </a:solidFill>
                <a:latin typeface="Times New Roman" pitchFamily="18" charset="0"/>
                <a:ea typeface="Roboto Condensed Light" panose="02000000000000000000" pitchFamily="2" charset="0"/>
                <a:cs typeface="Times New Roman" pitchFamily="18" charset="0"/>
              </a:rPr>
              <a:t> </a:t>
            </a:r>
            <a:r>
              <a:rPr lang="en-US" sz="3200" dirty="0" err="1">
                <a:solidFill>
                  <a:schemeClr val="bg1"/>
                </a:solidFill>
                <a:latin typeface="Times New Roman" pitchFamily="18" charset="0"/>
                <a:ea typeface="Roboto Condensed Light" panose="02000000000000000000" pitchFamily="2" charset="0"/>
                <a:cs typeface="Times New Roman" pitchFamily="18" charset="0"/>
              </a:rPr>
              <a:t>Adpater</a:t>
            </a:r>
            <a:r>
              <a:rPr lang="en-US" sz="3200" dirty="0">
                <a:solidFill>
                  <a:schemeClr val="bg1"/>
                </a:solidFill>
                <a:latin typeface="Times New Roman" pitchFamily="18" charset="0"/>
                <a:ea typeface="Roboto Condensed Light" panose="02000000000000000000" pitchFamily="2" charset="0"/>
                <a:cs typeface="Times New Roman" pitchFamily="18" charset="0"/>
              </a:rPr>
              <a:t> Pattern</a:t>
            </a:r>
          </a:p>
        </p:txBody>
      </p:sp>
      <p:sp>
        <p:nvSpPr>
          <p:cNvPr id="39" name="Rectangle 38"/>
          <p:cNvSpPr/>
          <p:nvPr/>
        </p:nvSpPr>
        <p:spPr>
          <a:xfrm>
            <a:off x="-60960" y="203200"/>
            <a:ext cx="201168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a:xfrm>
            <a:off x="2076622" y="203200"/>
            <a:ext cx="14839778" cy="1359958"/>
          </a:xfrm>
        </p:spPr>
        <p:txBody>
          <a:bodyPr/>
          <a:lstStyle/>
          <a:p>
            <a:pPr algn="l"/>
            <a:r>
              <a:rPr lang="en-US" sz="7200" dirty="0">
                <a:solidFill>
                  <a:schemeClr val="bg1"/>
                </a:solidFill>
                <a:latin typeface="Times New Roman" pitchFamily="18" charset="0"/>
                <a:cs typeface="Times New Roman" pitchFamily="18" charset="0"/>
              </a:rPr>
              <a:t>3 </a:t>
            </a:r>
            <a:r>
              <a:rPr lang="en-US" sz="7200" dirty="0" err="1">
                <a:solidFill>
                  <a:schemeClr val="bg1"/>
                </a:solidFill>
                <a:latin typeface="Times New Roman" pitchFamily="18" charset="0"/>
                <a:cs typeface="Times New Roman" pitchFamily="18" charset="0"/>
              </a:rPr>
              <a:t>khái</a:t>
            </a:r>
            <a:r>
              <a:rPr lang="en-US" sz="7200" dirty="0">
                <a:solidFill>
                  <a:schemeClr val="bg1"/>
                </a:solidFill>
                <a:latin typeface="Times New Roman" pitchFamily="18" charset="0"/>
                <a:cs typeface="Times New Roman" pitchFamily="18" charset="0"/>
              </a:rPr>
              <a:t> </a:t>
            </a:r>
            <a:r>
              <a:rPr lang="en-US" sz="7200" dirty="0" err="1">
                <a:solidFill>
                  <a:schemeClr val="bg1"/>
                </a:solidFill>
                <a:latin typeface="Times New Roman" pitchFamily="18" charset="0"/>
                <a:cs typeface="Times New Roman" pitchFamily="18" charset="0"/>
              </a:rPr>
              <a:t>niệm</a:t>
            </a:r>
            <a:r>
              <a:rPr lang="en-US" sz="7200" dirty="0">
                <a:solidFill>
                  <a:schemeClr val="bg1"/>
                </a:solidFill>
                <a:latin typeface="Times New Roman" pitchFamily="18" charset="0"/>
                <a:cs typeface="Times New Roman" pitchFamily="18" charset="0"/>
              </a:rPr>
              <a:t> </a:t>
            </a:r>
            <a:r>
              <a:rPr lang="en-US" sz="7200" dirty="0" err="1">
                <a:solidFill>
                  <a:schemeClr val="bg1"/>
                </a:solidFill>
                <a:latin typeface="Times New Roman" pitchFamily="18" charset="0"/>
                <a:cs typeface="Times New Roman" pitchFamily="18" charset="0"/>
              </a:rPr>
              <a:t>trong</a:t>
            </a:r>
            <a:r>
              <a:rPr lang="en-US" sz="7200" dirty="0">
                <a:solidFill>
                  <a:schemeClr val="bg1"/>
                </a:solidFill>
                <a:latin typeface="Times New Roman" pitchFamily="18" charset="0"/>
                <a:cs typeface="Times New Roman" pitchFamily="18" charset="0"/>
              </a:rPr>
              <a:t> </a:t>
            </a:r>
            <a:r>
              <a:rPr lang="en-US" sz="7200" dirty="0">
                <a:solidFill>
                  <a:schemeClr val="accent5"/>
                </a:solidFill>
                <a:latin typeface="Times New Roman" pitchFamily="18" charset="0"/>
                <a:cs typeface="Times New Roman" pitchFamily="18" charset="0"/>
              </a:rPr>
              <a:t>Adapter Pattern</a:t>
            </a:r>
          </a:p>
        </p:txBody>
      </p:sp>
      <p:sp>
        <p:nvSpPr>
          <p:cNvPr id="7" name="Slide Number Placeholder 6"/>
          <p:cNvSpPr>
            <a:spLocks noGrp="1"/>
          </p:cNvSpPr>
          <p:nvPr>
            <p:ph type="sldNum" sz="quarter" idx="12"/>
          </p:nvPr>
        </p:nvSpPr>
        <p:spPr/>
        <p:txBody>
          <a:bodyPr/>
          <a:lstStyle/>
          <a:p>
            <a:fld id="{72C24A95-05C1-4CD5-A1C1-BD3EB71AABA9}" type="slidenum">
              <a:rPr lang="en-US" sz="3200" smtClean="0">
                <a:solidFill>
                  <a:schemeClr val="bg1"/>
                </a:solidFill>
                <a:latin typeface="Times New Roman" pitchFamily="18" charset="0"/>
                <a:cs typeface="Times New Roman" pitchFamily="18" charset="0"/>
              </a:rPr>
              <a:t>8</a:t>
            </a:fld>
            <a:endParaRPr lang="en-US" sz="3200" dirty="0">
              <a:solidFill>
                <a:schemeClr val="bg1"/>
              </a:solidFill>
              <a:latin typeface="Times New Roman" pitchFamily="18" charset="0"/>
              <a:cs typeface="Times New Roman" pitchFamily="18" charset="0"/>
            </a:endParaRPr>
          </a:p>
        </p:txBody>
      </p:sp>
      <p:pic>
        <p:nvPicPr>
          <p:cNvPr id="1026" name="Picture 2"/>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2322" r="2322"/>
          <a:stretch>
            <a:fillRect/>
          </a:stretch>
        </p:blipFill>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3794" r="3794"/>
          <a:stretch>
            <a:fillRect/>
          </a:stretch>
        </p:blipFill>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Grp="1" noChangeAspect="1" noChangeArrowheads="1"/>
          </p:cNvPicPr>
          <p:nvPr>
            <p:ph type="pic" sz="quarter" idx="15"/>
          </p:nvPr>
        </p:nvPicPr>
        <p:blipFill>
          <a:blip r:embed="rId4">
            <a:extLst>
              <a:ext uri="{28A0092B-C50C-407E-A947-70E740481C1C}">
                <a14:useLocalDpi xmlns:a14="http://schemas.microsoft.com/office/drawing/2010/main" val="0"/>
              </a:ext>
            </a:extLst>
          </a:blip>
          <a:srcRect l="5096" r="5096"/>
          <a:stretch>
            <a:fillRect/>
          </a:stretch>
        </p:blipFill>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965151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45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5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45000">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45000">
                                      <p:stCondLst>
                                        <p:cond delay="200"/>
                                      </p:stCondLst>
                                      <p:childTnLst>
                                        <p:set>
                                          <p:cBhvr>
                                            <p:cTn id="10" dur="1" fill="hold">
                                              <p:stCondLst>
                                                <p:cond delay="0"/>
                                              </p:stCondLst>
                                            </p:cTn>
                                            <p:tgtEl>
                                              <p:spTgt spid="4"/>
                                            </p:tgtEl>
                                            <p:attrNameLst>
                                              <p:attrName>style.visibility</p:attrName>
                                            </p:attrNameLst>
                                          </p:cBhvr>
                                          <p:to>
                                            <p:strVal val="visible"/>
                                          </p:to>
                                        </p:set>
                                        <p:anim calcmode="lin" valueType="num" p14:bounceEnd="45000">
                                          <p:cBhvr additive="base">
                                            <p:cTn id="11" dur="1000" fill="hold"/>
                                            <p:tgtEl>
                                              <p:spTgt spid="4"/>
                                            </p:tgtEl>
                                            <p:attrNameLst>
                                              <p:attrName>ppt_x</p:attrName>
                                            </p:attrNameLst>
                                          </p:cBhvr>
                                          <p:tavLst>
                                            <p:tav tm="0">
                                              <p:val>
                                                <p:strVal val="#ppt_x"/>
                                              </p:val>
                                            </p:tav>
                                            <p:tav tm="100000">
                                              <p:val>
                                                <p:strVal val="#ppt_x"/>
                                              </p:val>
                                            </p:tav>
                                          </p:tavLst>
                                        </p:anim>
                                        <p:anim calcmode="lin" valueType="num" p14:bounceEnd="45000">
                                          <p:cBhvr additive="base">
                                            <p:cTn id="12" dur="1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45000">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14:bounceEnd="45000">
                                          <p:cBhvr additive="base">
                                            <p:cTn id="15" dur="1000" fill="hold"/>
                                            <p:tgtEl>
                                              <p:spTgt spid="5"/>
                                            </p:tgtEl>
                                            <p:attrNameLst>
                                              <p:attrName>ppt_x</p:attrName>
                                            </p:attrNameLst>
                                          </p:cBhvr>
                                          <p:tavLst>
                                            <p:tav tm="0">
                                              <p:val>
                                                <p:strVal val="#ppt_x"/>
                                              </p:val>
                                            </p:tav>
                                            <p:tav tm="100000">
                                              <p:val>
                                                <p:strVal val="#ppt_x"/>
                                              </p:val>
                                            </p:tav>
                                          </p:tavLst>
                                        </p:anim>
                                        <p:anim calcmode="lin" valueType="num" p14:bounceEnd="45000">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4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6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9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13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14" grpId="0"/>
          <p:bldP spid="15"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4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6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9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13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14" grpId="0"/>
          <p:bldP spid="15" grpId="0"/>
          <p:bldP spid="16" grpId="0"/>
          <p:bldP spid="17"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9253200" y="457200"/>
            <a:ext cx="1412626" cy="817381"/>
          </a:xfrm>
        </p:spPr>
        <p:txBody>
          <a:bodyPr/>
          <a:lstStyle/>
          <a:p>
            <a:fld id="{72C24A95-05C1-4CD5-A1C1-BD3EB71AABA9}" type="slidenum">
              <a:rPr lang="en-US" sz="3600" smtClean="0">
                <a:solidFill>
                  <a:schemeClr val="bg1"/>
                </a:solidFill>
                <a:latin typeface="Times New Roman" pitchFamily="18" charset="0"/>
                <a:cs typeface="Times New Roman" pitchFamily="18" charset="0"/>
              </a:rPr>
              <a:t>9</a:t>
            </a:fld>
            <a:endParaRPr lang="en-US" sz="3600" dirty="0">
              <a:solidFill>
                <a:schemeClr val="bg1"/>
              </a:solidFill>
              <a:latin typeface="Times New Roman" pitchFamily="18" charset="0"/>
              <a:cs typeface="Times New Roman" pitchFamily="18" charset="0"/>
            </a:endParaRPr>
          </a:p>
        </p:txBody>
      </p:sp>
      <p:sp>
        <p:nvSpPr>
          <p:cNvPr id="4" name="TextBox 3"/>
          <p:cNvSpPr txBox="1"/>
          <p:nvPr/>
        </p:nvSpPr>
        <p:spPr>
          <a:xfrm>
            <a:off x="800100" y="698500"/>
            <a:ext cx="14045005" cy="1107996"/>
          </a:xfrm>
          <a:prstGeom prst="rect">
            <a:avLst/>
          </a:prstGeom>
          <a:noFill/>
        </p:spPr>
        <p:txBody>
          <a:bodyPr wrap="square" rtlCol="0">
            <a:spAutoFit/>
          </a:bodyPr>
          <a:lstStyle/>
          <a:p>
            <a:r>
              <a:rPr lang="en-US" sz="6600" dirty="0" err="1">
                <a:solidFill>
                  <a:schemeClr val="bg1"/>
                </a:solidFill>
                <a:latin typeface="Times New Roman" pitchFamily="18" charset="0"/>
                <a:cs typeface="Times New Roman" pitchFamily="18" charset="0"/>
              </a:rPr>
              <a:t>Phân</a:t>
            </a:r>
            <a:r>
              <a:rPr lang="en-US" sz="6600" dirty="0">
                <a:solidFill>
                  <a:schemeClr val="bg1"/>
                </a:solidFill>
                <a:latin typeface="Times New Roman" pitchFamily="18" charset="0"/>
                <a:cs typeface="Times New Roman" pitchFamily="18" charset="0"/>
              </a:rPr>
              <a:t> </a:t>
            </a:r>
            <a:r>
              <a:rPr lang="en-US" sz="6600" dirty="0" err="1">
                <a:solidFill>
                  <a:schemeClr val="bg1"/>
                </a:solidFill>
                <a:latin typeface="Times New Roman" pitchFamily="18" charset="0"/>
                <a:cs typeface="Times New Roman" pitchFamily="18" charset="0"/>
              </a:rPr>
              <a:t>loại</a:t>
            </a:r>
            <a:r>
              <a:rPr lang="en-US" sz="6600" dirty="0">
                <a:solidFill>
                  <a:schemeClr val="bg1"/>
                </a:solidFill>
                <a:latin typeface="Times New Roman" pitchFamily="18" charset="0"/>
                <a:cs typeface="Times New Roman" pitchFamily="18" charset="0"/>
              </a:rPr>
              <a:t> </a:t>
            </a:r>
            <a:r>
              <a:rPr lang="en-US" sz="6600" dirty="0">
                <a:solidFill>
                  <a:schemeClr val="accent5"/>
                </a:solidFill>
                <a:latin typeface="Times New Roman" pitchFamily="18" charset="0"/>
                <a:cs typeface="Times New Roman" pitchFamily="18" charset="0"/>
              </a:rPr>
              <a:t>Adapter Pattern</a:t>
            </a:r>
          </a:p>
        </p:txBody>
      </p:sp>
      <p:sp>
        <p:nvSpPr>
          <p:cNvPr id="5" name="TextBox 4"/>
          <p:cNvSpPr txBox="1"/>
          <p:nvPr/>
        </p:nvSpPr>
        <p:spPr>
          <a:xfrm>
            <a:off x="444500" y="2100084"/>
            <a:ext cx="9601200" cy="7294305"/>
          </a:xfrm>
          <a:prstGeom prst="rect">
            <a:avLst/>
          </a:prstGeom>
          <a:noFill/>
        </p:spPr>
        <p:txBody>
          <a:bodyPr wrap="square" rtlCol="0">
            <a:spAutoFit/>
          </a:bodyPr>
          <a:lstStyle/>
          <a:p>
            <a:pPr marL="571500" indent="-571500">
              <a:buFont typeface="Wingdings" pitchFamily="2" charset="2"/>
              <a:buChar char="v"/>
            </a:pPr>
            <a:r>
              <a:rPr lang="en-US" sz="3600" b="1" dirty="0">
                <a:solidFill>
                  <a:schemeClr val="bg1"/>
                </a:solidFill>
                <a:latin typeface="Times New Roman" pitchFamily="18" charset="0"/>
                <a:cs typeface="Times New Roman" pitchFamily="18" charset="0"/>
              </a:rPr>
              <a:t>2 </a:t>
            </a:r>
            <a:r>
              <a:rPr lang="en-US" sz="3600" b="1" dirty="0" err="1">
                <a:solidFill>
                  <a:schemeClr val="bg1"/>
                </a:solidFill>
                <a:latin typeface="Times New Roman" pitchFamily="18" charset="0"/>
                <a:cs typeface="Times New Roman" pitchFamily="18" charset="0"/>
              </a:rPr>
              <a:t>cách</a:t>
            </a:r>
            <a:r>
              <a:rPr lang="en-US" sz="3600" b="1" dirty="0">
                <a:solidFill>
                  <a:schemeClr val="bg1"/>
                </a:solidFill>
                <a:latin typeface="Times New Roman" pitchFamily="18" charset="0"/>
                <a:cs typeface="Times New Roman" pitchFamily="18" charset="0"/>
              </a:rPr>
              <a:t> </a:t>
            </a:r>
            <a:r>
              <a:rPr lang="en-US" sz="3600" b="1" dirty="0" err="1">
                <a:solidFill>
                  <a:schemeClr val="bg1"/>
                </a:solidFill>
                <a:latin typeface="Times New Roman" pitchFamily="18" charset="0"/>
                <a:cs typeface="Times New Roman" pitchFamily="18" charset="0"/>
              </a:rPr>
              <a:t>cài</a:t>
            </a:r>
            <a:r>
              <a:rPr lang="en-US" sz="3600" b="1" dirty="0">
                <a:solidFill>
                  <a:schemeClr val="bg1"/>
                </a:solidFill>
                <a:latin typeface="Times New Roman" pitchFamily="18" charset="0"/>
                <a:cs typeface="Times New Roman" pitchFamily="18" charset="0"/>
              </a:rPr>
              <a:t> </a:t>
            </a:r>
            <a:r>
              <a:rPr lang="en-US" sz="3600" b="1" dirty="0" err="1">
                <a:solidFill>
                  <a:schemeClr val="bg1"/>
                </a:solidFill>
                <a:latin typeface="Times New Roman" pitchFamily="18" charset="0"/>
                <a:cs typeface="Times New Roman" pitchFamily="18" charset="0"/>
              </a:rPr>
              <a:t>đặt</a:t>
            </a:r>
            <a:r>
              <a:rPr lang="en-US" sz="3600" b="1" dirty="0">
                <a:solidFill>
                  <a:schemeClr val="bg1"/>
                </a:solidFill>
                <a:latin typeface="Times New Roman" pitchFamily="18" charset="0"/>
                <a:cs typeface="Times New Roman" pitchFamily="18" charset="0"/>
              </a:rPr>
              <a:t> Adapter:</a:t>
            </a:r>
          </a:p>
          <a:p>
            <a:endParaRPr lang="en-US" sz="3600" b="1" dirty="0">
              <a:solidFill>
                <a:schemeClr val="bg1"/>
              </a:solidFill>
              <a:latin typeface="Times New Roman" pitchFamily="18" charset="0"/>
              <a:cs typeface="Times New Roman" pitchFamily="18" charset="0"/>
            </a:endParaRPr>
          </a:p>
          <a:p>
            <a:pPr marL="571500" indent="-571500">
              <a:buFont typeface="Arial" pitchFamily="34" charset="0"/>
              <a:buChar char="•"/>
            </a:pPr>
            <a:r>
              <a:rPr lang="en-US" sz="3600" dirty="0">
                <a:solidFill>
                  <a:schemeClr val="bg1"/>
                </a:solidFill>
                <a:latin typeface="Times New Roman" pitchFamily="18" charset="0"/>
                <a:cs typeface="Times New Roman" pitchFamily="18" charset="0"/>
              </a:rPr>
              <a:t>Class adapter: </a:t>
            </a:r>
            <a:r>
              <a:rPr lang="en-US" sz="3600" dirty="0" err="1">
                <a:solidFill>
                  <a:schemeClr val="bg1"/>
                </a:solidFill>
                <a:latin typeface="Times New Roman" pitchFamily="18" charset="0"/>
                <a:cs typeface="Times New Roman" pitchFamily="18" charset="0"/>
              </a:rPr>
              <a:t>dựa</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trên</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quan</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hệ</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kế</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thừa</a:t>
            </a:r>
            <a:r>
              <a:rPr lang="en-US" sz="3600" dirty="0">
                <a:solidFill>
                  <a:schemeClr val="bg1"/>
                </a:solidFill>
                <a:latin typeface="Times New Roman" pitchFamily="18" charset="0"/>
                <a:cs typeface="Times New Roman" pitchFamily="18" charset="0"/>
              </a:rPr>
              <a:t> (IS-A).</a:t>
            </a:r>
          </a:p>
          <a:p>
            <a:pPr marL="571500" indent="-571500">
              <a:buFont typeface="Arial" pitchFamily="34" charset="0"/>
              <a:buChar char="•"/>
            </a:pPr>
            <a:endParaRPr lang="en-US" sz="3600" dirty="0">
              <a:solidFill>
                <a:schemeClr val="bg1"/>
              </a:solidFill>
              <a:latin typeface="Times New Roman" pitchFamily="18" charset="0"/>
              <a:cs typeface="Times New Roman" pitchFamily="18" charset="0"/>
            </a:endParaRPr>
          </a:p>
          <a:p>
            <a:pPr marL="571500" indent="-571500">
              <a:buFont typeface="Arial" pitchFamily="34" charset="0"/>
              <a:buChar char="•"/>
            </a:pPr>
            <a:endParaRPr lang="en-US" sz="3600" dirty="0">
              <a:solidFill>
                <a:schemeClr val="bg1"/>
              </a:solidFill>
              <a:latin typeface="Times New Roman" pitchFamily="18" charset="0"/>
              <a:cs typeface="Times New Roman" pitchFamily="18" charset="0"/>
            </a:endParaRPr>
          </a:p>
          <a:p>
            <a:endParaRPr lang="en-US" sz="3600" dirty="0">
              <a:solidFill>
                <a:schemeClr val="bg1"/>
              </a:solidFill>
              <a:latin typeface="Times New Roman" pitchFamily="18" charset="0"/>
              <a:cs typeface="Times New Roman" pitchFamily="18" charset="0"/>
            </a:endParaRPr>
          </a:p>
          <a:p>
            <a:pPr marL="571500" indent="-571500">
              <a:buFont typeface="Arial" pitchFamily="34" charset="0"/>
              <a:buChar char="•"/>
            </a:pPr>
            <a:endParaRPr lang="en-US" sz="3600" dirty="0">
              <a:solidFill>
                <a:schemeClr val="bg1"/>
              </a:solidFill>
              <a:latin typeface="Times New Roman" pitchFamily="18" charset="0"/>
              <a:cs typeface="Times New Roman" pitchFamily="18" charset="0"/>
            </a:endParaRPr>
          </a:p>
          <a:p>
            <a:pPr marL="571500" indent="-571500">
              <a:buFont typeface="Arial" pitchFamily="34" charset="0"/>
              <a:buChar char="•"/>
            </a:pPr>
            <a:endParaRPr lang="en-US" sz="3600" dirty="0">
              <a:solidFill>
                <a:schemeClr val="bg1"/>
              </a:solidFill>
              <a:latin typeface="Times New Roman" pitchFamily="18" charset="0"/>
              <a:cs typeface="Times New Roman" pitchFamily="18" charset="0"/>
            </a:endParaRPr>
          </a:p>
          <a:p>
            <a:pPr marL="571500" indent="-571500">
              <a:buFont typeface="Arial" pitchFamily="34" charset="0"/>
              <a:buChar char="•"/>
            </a:pPr>
            <a:endParaRPr lang="en-US" sz="3600" dirty="0">
              <a:solidFill>
                <a:schemeClr val="bg1"/>
              </a:solidFill>
              <a:latin typeface="Times New Roman" pitchFamily="18" charset="0"/>
              <a:cs typeface="Times New Roman" pitchFamily="18" charset="0"/>
            </a:endParaRPr>
          </a:p>
          <a:p>
            <a:pPr marL="571500" indent="-571500">
              <a:buFont typeface="Arial" pitchFamily="34" charset="0"/>
              <a:buChar char="•"/>
            </a:pPr>
            <a:endParaRPr lang="en-US" sz="3600" dirty="0">
              <a:solidFill>
                <a:schemeClr val="bg1"/>
              </a:solidFill>
              <a:latin typeface="Times New Roman" pitchFamily="18" charset="0"/>
              <a:cs typeface="Times New Roman" pitchFamily="18" charset="0"/>
            </a:endParaRPr>
          </a:p>
          <a:p>
            <a:pPr marL="571500" indent="-571500">
              <a:buFont typeface="Arial" pitchFamily="34" charset="0"/>
              <a:buChar char="•"/>
            </a:pPr>
            <a:r>
              <a:rPr lang="en-US" sz="3600" dirty="0">
                <a:solidFill>
                  <a:schemeClr val="bg1"/>
                </a:solidFill>
                <a:latin typeface="Times New Roman" pitchFamily="18" charset="0"/>
                <a:cs typeface="Times New Roman" pitchFamily="18" charset="0"/>
              </a:rPr>
              <a:t>Object adapter: </a:t>
            </a:r>
            <a:r>
              <a:rPr lang="en-US" sz="3600" dirty="0" err="1">
                <a:solidFill>
                  <a:schemeClr val="bg1"/>
                </a:solidFill>
                <a:latin typeface="Times New Roman" pitchFamily="18" charset="0"/>
                <a:cs typeface="Times New Roman" pitchFamily="18" charset="0"/>
              </a:rPr>
              <a:t>dựa</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trên</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quan</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hệ</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cấu</a:t>
            </a:r>
            <a:r>
              <a:rPr lang="en-US" sz="3600" dirty="0">
                <a:solidFill>
                  <a:schemeClr val="bg1"/>
                </a:solidFill>
                <a:latin typeface="Times New Roman" pitchFamily="18" charset="0"/>
                <a:cs typeface="Times New Roman" pitchFamily="18" charset="0"/>
              </a:rPr>
              <a:t> </a:t>
            </a:r>
            <a:r>
              <a:rPr lang="en-US" sz="3600" dirty="0" err="1">
                <a:solidFill>
                  <a:schemeClr val="bg1"/>
                </a:solidFill>
                <a:latin typeface="Times New Roman" pitchFamily="18" charset="0"/>
                <a:cs typeface="Times New Roman" pitchFamily="18" charset="0"/>
              </a:rPr>
              <a:t>thành</a:t>
            </a:r>
            <a:r>
              <a:rPr lang="en-US" sz="3600" dirty="0">
                <a:solidFill>
                  <a:schemeClr val="bg1"/>
                </a:solidFill>
                <a:latin typeface="Times New Roman" pitchFamily="18" charset="0"/>
                <a:cs typeface="Times New Roman" pitchFamily="18" charset="0"/>
              </a:rPr>
              <a:t> (HAS-A)</a:t>
            </a:r>
          </a:p>
          <a:p>
            <a:pPr marL="571500" indent="-571500">
              <a:buFont typeface="Arial" pitchFamily="34" charset="0"/>
              <a:buChar char="•"/>
            </a:pPr>
            <a:endParaRPr lang="en-US" sz="3600" dirty="0">
              <a:solidFill>
                <a:schemeClr val="bg1"/>
              </a:solidFill>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100" y="1574800"/>
            <a:ext cx="8276027" cy="3124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4357" y="6350000"/>
            <a:ext cx="8175770" cy="3120390"/>
          </a:xfrm>
          <a:prstGeom prst="rect">
            <a:avLst/>
          </a:prstGeom>
        </p:spPr>
      </p:pic>
    </p:spTree>
    <p:extLst>
      <p:ext uri="{BB962C8B-B14F-4D97-AF65-F5344CB8AC3E}">
        <p14:creationId xmlns:p14="http://schemas.microsoft.com/office/powerpoint/2010/main" val="179103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Ronix Single Orange">
      <a:dk1>
        <a:sysClr val="windowText" lastClr="000000"/>
      </a:dk1>
      <a:lt1>
        <a:sysClr val="window" lastClr="FFFFFF"/>
      </a:lt1>
      <a:dk2>
        <a:srgbClr val="2B2E36"/>
      </a:dk2>
      <a:lt2>
        <a:srgbClr val="F2F6F7"/>
      </a:lt2>
      <a:accent1>
        <a:srgbClr val="FF6800"/>
      </a:accent1>
      <a:accent2>
        <a:srgbClr val="FF7D00"/>
      </a:accent2>
      <a:accent3>
        <a:srgbClr val="FF9100"/>
      </a:accent3>
      <a:accent4>
        <a:srgbClr val="FFA900"/>
      </a:accent4>
      <a:accent5>
        <a:srgbClr val="8DC928"/>
      </a:accent5>
      <a:accent6>
        <a:srgbClr val="60C067"/>
      </a:accent6>
      <a:hlink>
        <a:srgbClr val="E33D49"/>
      </a:hlink>
      <a:folHlink>
        <a:srgbClr val="6899D1"/>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3116</TotalTime>
  <Words>1721</Words>
  <Application>Microsoft Office PowerPoint</Application>
  <PresentationFormat>Custom</PresentationFormat>
  <Paragraphs>187</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Courier New</vt:lpstr>
      <vt:lpstr>Gill Sans</vt:lpstr>
      <vt:lpstr>Lora</vt:lpstr>
      <vt:lpstr>Roboto</vt:lpstr>
      <vt:lpstr>Roboto Condensed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SimpleSmart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Hamilton</dc:creator>
  <cp:lastModifiedBy> </cp:lastModifiedBy>
  <cp:revision>721</cp:revision>
  <dcterms:created xsi:type="dcterms:W3CDTF">2016-01-14T06:05:40Z</dcterms:created>
  <dcterms:modified xsi:type="dcterms:W3CDTF">2018-11-23T16:08:06Z</dcterms:modified>
</cp:coreProperties>
</file>