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Black"/>
      <p:bold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53E12A-7FD7-4235-A39A-CBAC1ED15A05}">
  <a:tblStyle styleId="{3553E12A-7FD7-4235-A39A-CBAC1ED15A0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  <a:tblStyle styleId="{DA30611E-198A-4EB1-A3CF-B5C143C9D0D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Black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Black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d0be47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d0be4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d0be470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d0be47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d0be470b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d0be470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d0be470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d0be47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d0be470b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d0be470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d0be470b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d0be470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d0be470b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d0be47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gagandeep16/car-sa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106634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306600" y="2840450"/>
            <a:ext cx="8296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 of customer segmentation of Toyota car buyers based on transactions data in the last 10 years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71600" y="45639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Kelompok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Evaluasi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457200" y="1716925"/>
            <a:ext cx="82296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Model berhasil mensegmentasikan konsumen berdasarkan pembelian</a:t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High Salary, High Interest → Year Resale, Payment Method (Potential Customer)</a:t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Vehicle Type → Production Unit </a:t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Montserrat"/>
              <a:buChar char="•"/>
            </a:pPr>
            <a:r>
              <a:rPr lang="en-US" sz="2480">
                <a:latin typeface="Montserrat"/>
                <a:ea typeface="Montserrat"/>
                <a:cs typeface="Montserrat"/>
                <a:sym typeface="Montserrat"/>
              </a:rPr>
              <a:t>Merekomendasikan strategi produksi, marketing, dan customer service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72" y="1408072"/>
            <a:ext cx="7672650" cy="54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Data Presentation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0945"/>
            <a:ext cx="9144000" cy="47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Timeline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600200"/>
            <a:ext cx="8780451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Latar Belakang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 	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00" y="1772225"/>
            <a:ext cx="3461026" cy="19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250" y="2660746"/>
            <a:ext cx="3054585" cy="19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700" y="4190525"/>
            <a:ext cx="3733926" cy="22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Latar Belakang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Berapa jumlah produksi mobil untuk setiap jenisnya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Marketshare toyota saat ini 30%, sedangkan tujuan toyota sebesar 31%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Daya saing semakin meningkat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Bagaimana langkah marketing untuk mobil jenis jenis tertentu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Strategi produksi dan pemasaran selanjutnya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Latar Belakang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Tujuan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memaksimalkan penjualan mobil perusahaan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Metode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Unsupervised-</a:t>
            </a:r>
            <a:r>
              <a:rPr i="1" lang="en-US" sz="2400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Budgeting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301699" y="21954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{3553E12A-7FD7-4235-A39A-CBAC1ED15A05}</a:tableStyleId>
              </a:tblPr>
              <a:tblGrid>
                <a:gridCol w="1777875"/>
                <a:gridCol w="2601550"/>
                <a:gridCol w="604625"/>
                <a:gridCol w="1777875"/>
                <a:gridCol w="1778700"/>
              </a:tblGrid>
              <a:tr h="6033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No.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Peran</a:t>
                      </a:r>
                      <a:endParaRPr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Days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Harga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Jumlah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8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Per Workdays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vMerge="1"/>
              </a:tr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Project Manager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250.000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18.750.000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Scientist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220.000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16.500.000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Engineer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220.000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16.500.000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033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Total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Rp 51.750.000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Business Understanding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40386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1. Bagaimana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untuk men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segmentasi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kan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customer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toyota dalam 10 tahun terakhir?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2. Segmen mana yang paling banyak memiliki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interest terhadap pembelian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toyota dalam 10 tahun terakhir?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Produk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apa yang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paling banyak terjual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dalam 10 tahun terakhir?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Rekomendasi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apa yang harus dilakukan untuk meningkatkan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penjualan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toyota kedepannya?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8200" y="1600200"/>
            <a:ext cx="40386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Segmentasi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customer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berdasarkan beberapa variabel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2. Mengetahui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konsumen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yang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potensial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terhadap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pembelian toyota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3. Untuk mengetahui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produk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yang paling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banyak terjual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Rekomendasi strategi bisnis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kedepannya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Data Understanding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Variabel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Vehicle 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Customer Names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Customer Salary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Payment Method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Customer Jobs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Year Resale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Production Unit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Data Preparation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{DA30611E-198A-4EB1-A3CF-B5C143C9D0D9}</a:tableStyleId>
              </a:tblPr>
              <a:tblGrid>
                <a:gridCol w="2715750"/>
                <a:gridCol w="2715750"/>
                <a:gridCol w="2715750"/>
              </a:tblGrid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Customer 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Transaction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Vehicle</a:t>
                      </a: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Type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96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Salary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Price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Payment Method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Jobs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Production Unit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76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Resale</a:t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" name="Google Shape;133;p20"/>
          <p:cNvSpPr/>
          <p:nvPr/>
        </p:nvSpPr>
        <p:spPr>
          <a:xfrm>
            <a:off x="467544" y="6165304"/>
            <a:ext cx="6264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Source : https://www.kaggle.com/gagandeep16/car-sales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ontserrat Black"/>
                <a:ea typeface="Montserrat Black"/>
                <a:cs typeface="Montserrat Black"/>
                <a:sym typeface="Montserrat Black"/>
              </a:rPr>
              <a:t>Model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Unsupervised 🡪 Clustering Customer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63" y="2227150"/>
            <a:ext cx="6065265" cy="45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