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8"/>
  </p:notesMasterIdLst>
  <p:sldIdLst>
    <p:sldId id="256" r:id="rId2"/>
    <p:sldId id="257" r:id="rId3"/>
    <p:sldId id="258" r:id="rId4"/>
    <p:sldId id="260" r:id="rId5"/>
    <p:sldId id="263" r:id="rId6"/>
    <p:sldId id="296" r:id="rId7"/>
    <p:sldId id="261" r:id="rId8"/>
    <p:sldId id="262" r:id="rId9"/>
    <p:sldId id="298" r:id="rId10"/>
    <p:sldId id="297" r:id="rId11"/>
    <p:sldId id="269" r:id="rId12"/>
    <p:sldId id="270" r:id="rId13"/>
    <p:sldId id="266" r:id="rId14"/>
    <p:sldId id="264" r:id="rId15"/>
    <p:sldId id="299" r:id="rId16"/>
    <p:sldId id="272" r:id="rId17"/>
    <p:sldId id="267" r:id="rId18"/>
    <p:sldId id="268" r:id="rId19"/>
    <p:sldId id="300" r:id="rId20"/>
    <p:sldId id="271" r:id="rId21"/>
    <p:sldId id="273" r:id="rId22"/>
    <p:sldId id="274" r:id="rId23"/>
    <p:sldId id="302" r:id="rId24"/>
    <p:sldId id="303" r:id="rId25"/>
    <p:sldId id="304" r:id="rId26"/>
    <p:sldId id="301" r:id="rId27"/>
  </p:sldIdLst>
  <p:sldSz cx="9144000" cy="5143500" type="screen16x9"/>
  <p:notesSz cx="6858000" cy="9144000"/>
  <p:embeddedFontLst>
    <p:embeddedFont>
      <p:font typeface="Bebas Neue" panose="020B0604020202020204" charset="0"/>
      <p:regular r:id="rId29"/>
    </p:embeddedFont>
    <p:embeddedFont>
      <p:font typeface="Cambria Math" panose="02040503050406030204" pitchFamily="18" charset="0"/>
      <p:regular r:id="rId30"/>
    </p:embeddedFont>
    <p:embeddedFont>
      <p:font typeface="Krona One" panose="020B0604020202020204" charset="0"/>
      <p:regular r:id="rId31"/>
    </p:embeddedFont>
    <p:embeddedFont>
      <p:font typeface="PT Sans" panose="020B0604020202020204" charset="0"/>
      <p:regular r:id="rId32"/>
      <p:bold r:id="rId33"/>
      <p:italic r:id="rId34"/>
      <p:boldItalic r:id="rId35"/>
    </p:embeddedFont>
    <p:embeddedFont>
      <p:font typeface="Anaheim"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2606E9-0D9C-4B0C-A6A2-2E76FA38B791}">
  <a:tblStyle styleId="{6B2606E9-0D9C-4B0C-A6A2-2E76FA38B7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6E5BBAA-F01B-40EB-9990-6E545429666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072105b5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072105b5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09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18680c3840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18680c3840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392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74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072802aeb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072802aeb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84d99d1a72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84d99d1a72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8680c3840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8680c3840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8680c3840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8680c3840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36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820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988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27275" y="1618475"/>
            <a:ext cx="7089600" cy="1486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185075"/>
            <a:ext cx="4528800" cy="389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13950" y="43325"/>
            <a:ext cx="5023300" cy="2893700"/>
            <a:chOff x="-313950" y="43325"/>
            <a:chExt cx="5023300" cy="2893700"/>
          </a:xfrm>
        </p:grpSpPr>
        <p:sp>
          <p:nvSpPr>
            <p:cNvPr id="12" name="Google Shape;12;p2"/>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9525" y="27567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7"/>
            </p:cNvCxnSpPr>
            <p:nvPr/>
          </p:nvCxnSpPr>
          <p:spPr>
            <a:xfrm rot="-5400000">
              <a:off x="-17879" y="21036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16" name="Google Shape;16;p2"/>
            <p:cNvCxnSpPr>
              <a:endCxn id="12"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7" name="Google Shape;17;p2"/>
            <p:cNvCxnSpPr>
              <a:stCxn id="12" idx="6"/>
              <a:endCxn id="13"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18" name="Google Shape;18;p2"/>
            <p:cNvCxnSpPr>
              <a:stCxn id="13" idx="6"/>
              <a:endCxn id="19"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20" name="Google Shape;20;p2"/>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2"/>
            <p:cNvCxnSpPr>
              <a:endCxn id="23"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4" name="Google Shape;24;p2"/>
            <p:cNvCxnSpPr>
              <a:stCxn id="13" idx="2"/>
              <a:endCxn id="23"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5" name="Google Shape;25;p2"/>
            <p:cNvCxnSpPr>
              <a:endCxn id="19"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6" name="Google Shape;26;p2"/>
            <p:cNvCxnSpPr>
              <a:stCxn id="19" idx="7"/>
              <a:endCxn id="20"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7" name="Google Shape;27;p2"/>
            <p:cNvCxnSpPr>
              <a:stCxn id="20" idx="6"/>
              <a:endCxn id="28"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9" name="Google Shape;29;p2"/>
            <p:cNvCxnSpPr>
              <a:stCxn id="28" idx="4"/>
              <a:endCxn id="21"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0" name="Google Shape;30;p2"/>
            <p:cNvCxnSpPr>
              <a:stCxn id="21" idx="2"/>
              <a:endCxn id="13"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1" name="Google Shape;31;p2"/>
            <p:cNvCxnSpPr>
              <a:stCxn id="20"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2" name="Google Shape;32;p2"/>
            <p:cNvCxnSpPr/>
            <p:nvPr/>
          </p:nvCxnSpPr>
          <p:spPr>
            <a:xfrm rot="5400000">
              <a:off x="-9912" y="1359499"/>
              <a:ext cx="375600" cy="786300"/>
            </a:xfrm>
            <a:prstGeom prst="curvedConnector3">
              <a:avLst>
                <a:gd name="adj1" fmla="val 52749"/>
              </a:avLst>
            </a:prstGeom>
            <a:noFill/>
            <a:ln w="19050" cap="flat" cmpd="sng">
              <a:solidFill>
                <a:schemeClr val="accent1"/>
              </a:solidFill>
              <a:prstDash val="dot"/>
              <a:round/>
              <a:headEnd type="none" w="med" len="med"/>
              <a:tailEnd type="none" w="med" len="med"/>
            </a:ln>
          </p:spPr>
        </p:cxnSp>
        <p:cxnSp>
          <p:nvCxnSpPr>
            <p:cNvPr id="33" name="Google Shape;33;p2"/>
            <p:cNvCxnSpPr>
              <a:endCxn id="14" idx="2"/>
            </p:cNvCxnSpPr>
            <p:nvPr/>
          </p:nvCxnSpPr>
          <p:spPr>
            <a:xfrm rot="-5400000" flipH="1">
              <a:off x="-367075" y="21502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34" name="Google Shape;34;p2"/>
            <p:cNvCxnSpPr>
              <a:stCxn id="13"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35" name="Google Shape;35;p2"/>
            <p:cNvGrpSpPr/>
            <p:nvPr/>
          </p:nvGrpSpPr>
          <p:grpSpPr>
            <a:xfrm>
              <a:off x="2206950" y="697000"/>
              <a:ext cx="279600" cy="279600"/>
              <a:chOff x="2206950" y="697000"/>
              <a:chExt cx="279600" cy="279600"/>
            </a:xfrm>
          </p:grpSpPr>
          <p:sp>
            <p:nvSpPr>
              <p:cNvPr id="36" name="Google Shape;36;p2"/>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71450" y="43325"/>
              <a:ext cx="192300" cy="192300"/>
              <a:chOff x="471450" y="43325"/>
              <a:chExt cx="192300" cy="192300"/>
            </a:xfrm>
          </p:grpSpPr>
          <p:sp>
            <p:nvSpPr>
              <p:cNvPr id="38" name="Google Shape;38;p2"/>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4517050" y="134075"/>
              <a:ext cx="192300" cy="192300"/>
              <a:chOff x="4587025" y="-72475"/>
              <a:chExt cx="192300" cy="192300"/>
            </a:xfrm>
          </p:grpSpPr>
          <p:sp>
            <p:nvSpPr>
              <p:cNvPr id="40" name="Google Shape;40;p2"/>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 name="Google Shape;41;p2"/>
          <p:cNvGrpSpPr/>
          <p:nvPr/>
        </p:nvGrpSpPr>
        <p:grpSpPr>
          <a:xfrm>
            <a:off x="2901550" y="3411475"/>
            <a:ext cx="6182575" cy="2052725"/>
            <a:chOff x="2901550" y="3411475"/>
            <a:chExt cx="6182575" cy="2052725"/>
          </a:xfrm>
        </p:grpSpPr>
        <p:sp>
          <p:nvSpPr>
            <p:cNvPr id="42" name="Google Shape;42;p2"/>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2"/>
            <p:cNvCxnSpPr>
              <a:stCxn id="45" idx="7"/>
              <a:endCxn id="46"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47" name="Google Shape;47;p2"/>
            <p:cNvCxnSpPr>
              <a:stCxn id="46" idx="6"/>
              <a:endCxn id="48"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49" name="Google Shape;49;p2"/>
            <p:cNvCxnSpPr>
              <a:stCxn id="48" idx="6"/>
              <a:endCxn id="43"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0" name="Google Shape;50;p2"/>
            <p:cNvCxnSpPr>
              <a:stCxn id="43" idx="6"/>
              <a:endCxn id="42"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46" name="Google Shape;46;p2"/>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2"/>
            <p:cNvCxnSpPr>
              <a:stCxn id="54" idx="6"/>
              <a:endCxn id="55"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6" name="Google Shape;56;p2"/>
            <p:cNvCxnSpPr>
              <a:stCxn id="55" idx="0"/>
              <a:endCxn id="42"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7" name="Google Shape;57;p2"/>
            <p:cNvCxnSpPr>
              <a:stCxn id="42" idx="0"/>
              <a:endCxn id="52"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8" name="Google Shape;58;p2"/>
            <p:cNvCxnSpPr>
              <a:stCxn id="42" idx="0"/>
              <a:endCxn id="54"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9" name="Google Shape;59;p2"/>
            <p:cNvCxnSpPr>
              <a:stCxn id="45" idx="4"/>
              <a:endCxn id="43"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0" name="Google Shape;60;p2"/>
            <p:cNvCxnSpPr>
              <a:stCxn id="43" idx="5"/>
              <a:endCxn id="55"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1" name="Google Shape;61;p2"/>
            <p:cNvGrpSpPr/>
            <p:nvPr/>
          </p:nvGrpSpPr>
          <p:grpSpPr>
            <a:xfrm>
              <a:off x="6238900" y="4260588"/>
              <a:ext cx="279600" cy="279600"/>
              <a:chOff x="6238800" y="4370675"/>
              <a:chExt cx="279600" cy="279600"/>
            </a:xfrm>
          </p:grpSpPr>
          <p:sp>
            <p:nvSpPr>
              <p:cNvPr id="62" name="Google Shape;62;p2"/>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8804525" y="3411475"/>
              <a:ext cx="279600" cy="279600"/>
              <a:chOff x="8804525" y="3411475"/>
              <a:chExt cx="279600" cy="279600"/>
            </a:xfrm>
          </p:grpSpPr>
          <p:sp>
            <p:nvSpPr>
              <p:cNvPr id="64" name="Google Shape;64;p2"/>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4074075" y="4691825"/>
              <a:ext cx="279600" cy="279600"/>
              <a:chOff x="4074075" y="4691825"/>
              <a:chExt cx="279600" cy="279600"/>
            </a:xfrm>
          </p:grpSpPr>
          <p:sp>
            <p:nvSpPr>
              <p:cNvPr id="66" name="Google Shape;66;p2"/>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68" name="Google Shape;68;p2"/>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9" name="Google Shape;69;p2"/>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70" name="Google Shape;70;p2"/>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98" name="Google Shape;198;p13"/>
          <p:cNvSpPr txBox="1">
            <a:spLocks noGrp="1"/>
          </p:cNvSpPr>
          <p:nvPr>
            <p:ph type="title" idx="2" hasCustomPrompt="1"/>
          </p:nvPr>
        </p:nvSpPr>
        <p:spPr>
          <a:xfrm>
            <a:off x="796199"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title" idx="3" hasCustomPrompt="1"/>
          </p:nvPr>
        </p:nvSpPr>
        <p:spPr>
          <a:xfrm>
            <a:off x="796199"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a:spLocks noGrp="1"/>
          </p:cNvSpPr>
          <p:nvPr>
            <p:ph type="title" idx="4" hasCustomPrompt="1"/>
          </p:nvPr>
        </p:nvSpPr>
        <p:spPr>
          <a:xfrm>
            <a:off x="3468474"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title" idx="5" hasCustomPrompt="1"/>
          </p:nvPr>
        </p:nvSpPr>
        <p:spPr>
          <a:xfrm>
            <a:off x="3468474"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a:spLocks noGrp="1"/>
          </p:cNvSpPr>
          <p:nvPr>
            <p:ph type="title" idx="6" hasCustomPrompt="1"/>
          </p:nvPr>
        </p:nvSpPr>
        <p:spPr>
          <a:xfrm>
            <a:off x="6140749"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title" idx="7" hasCustomPrompt="1"/>
          </p:nvPr>
        </p:nvSpPr>
        <p:spPr>
          <a:xfrm>
            <a:off x="6140749"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4" name="Google Shape;204;p13"/>
          <p:cNvSpPr txBox="1">
            <a:spLocks noGrp="1"/>
          </p:cNvSpPr>
          <p:nvPr>
            <p:ph type="subTitle" idx="1"/>
          </p:nvPr>
        </p:nvSpPr>
        <p:spPr>
          <a:xfrm>
            <a:off x="796200"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5" name="Google Shape;205;p13"/>
          <p:cNvSpPr txBox="1">
            <a:spLocks noGrp="1"/>
          </p:cNvSpPr>
          <p:nvPr>
            <p:ph type="subTitle" idx="8"/>
          </p:nvPr>
        </p:nvSpPr>
        <p:spPr>
          <a:xfrm>
            <a:off x="3457375"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6" name="Google Shape;206;p13"/>
          <p:cNvSpPr txBox="1">
            <a:spLocks noGrp="1"/>
          </p:cNvSpPr>
          <p:nvPr>
            <p:ph type="subTitle" idx="9"/>
          </p:nvPr>
        </p:nvSpPr>
        <p:spPr>
          <a:xfrm>
            <a:off x="6118550"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7" name="Google Shape;207;p13"/>
          <p:cNvSpPr txBox="1">
            <a:spLocks noGrp="1"/>
          </p:cNvSpPr>
          <p:nvPr>
            <p:ph type="subTitle" idx="13"/>
          </p:nvPr>
        </p:nvSpPr>
        <p:spPr>
          <a:xfrm>
            <a:off x="796200"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8" name="Google Shape;208;p13"/>
          <p:cNvSpPr txBox="1">
            <a:spLocks noGrp="1"/>
          </p:cNvSpPr>
          <p:nvPr>
            <p:ph type="subTitle" idx="14"/>
          </p:nvPr>
        </p:nvSpPr>
        <p:spPr>
          <a:xfrm>
            <a:off x="3457375"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9" name="Google Shape;209;p13"/>
          <p:cNvSpPr txBox="1">
            <a:spLocks noGrp="1"/>
          </p:cNvSpPr>
          <p:nvPr>
            <p:ph type="subTitle" idx="15"/>
          </p:nvPr>
        </p:nvSpPr>
        <p:spPr>
          <a:xfrm>
            <a:off x="6118550"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12" name="Google Shape;212;p14"/>
          <p:cNvSpPr/>
          <p:nvPr/>
        </p:nvSpPr>
        <p:spPr>
          <a:xfrm>
            <a:off x="7733925" y="4638425"/>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504625" y="828975"/>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4"/>
          <p:cNvGrpSpPr/>
          <p:nvPr/>
        </p:nvGrpSpPr>
        <p:grpSpPr>
          <a:xfrm>
            <a:off x="-192700" y="1678825"/>
            <a:ext cx="831725" cy="3311600"/>
            <a:chOff x="7850425" y="-546450"/>
            <a:chExt cx="831725" cy="3311600"/>
          </a:xfrm>
        </p:grpSpPr>
        <p:sp>
          <p:nvSpPr>
            <p:cNvPr id="215" name="Google Shape;215;p14"/>
            <p:cNvSpPr/>
            <p:nvPr/>
          </p:nvSpPr>
          <p:spPr>
            <a:xfrm flipH="1">
              <a:off x="8186900" y="822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flipH="1">
              <a:off x="8501850" y="2584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 name="Google Shape;217;p14"/>
            <p:cNvCxnSpPr>
              <a:stCxn id="218" idx="0"/>
              <a:endCxn id="215" idx="6"/>
            </p:cNvCxnSpPr>
            <p:nvPr/>
          </p:nvCxnSpPr>
          <p:spPr>
            <a:xfrm rot="-5400000">
              <a:off x="7880575" y="1022250"/>
              <a:ext cx="416100" cy="196800"/>
            </a:xfrm>
            <a:prstGeom prst="curvedConnector2">
              <a:avLst/>
            </a:prstGeom>
            <a:noFill/>
            <a:ln w="19050" cap="flat" cmpd="sng">
              <a:solidFill>
                <a:schemeClr val="accent1"/>
              </a:solidFill>
              <a:prstDash val="dot"/>
              <a:round/>
              <a:headEnd type="none" w="med" len="med"/>
              <a:tailEnd type="none" w="med" len="med"/>
            </a:ln>
          </p:spPr>
        </p:cxnSp>
        <p:cxnSp>
          <p:nvCxnSpPr>
            <p:cNvPr id="219" name="Google Shape;219;p14"/>
            <p:cNvCxnSpPr>
              <a:endCxn id="220" idx="6"/>
            </p:cNvCxnSpPr>
            <p:nvPr/>
          </p:nvCxnSpPr>
          <p:spPr>
            <a:xfrm rot="-5400000" flipH="1">
              <a:off x="7765200" y="-327150"/>
              <a:ext cx="878100" cy="4395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21" name="Google Shape;221;p14"/>
            <p:cNvCxnSpPr>
              <a:stCxn id="218" idx="2"/>
              <a:endCxn id="220" idx="4"/>
            </p:cNvCxnSpPr>
            <p:nvPr/>
          </p:nvCxnSpPr>
          <p:spPr>
            <a:xfrm rot="10800000" flipH="1">
              <a:off x="8130025" y="427800"/>
              <a:ext cx="390000" cy="10407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22" name="Google Shape;222;p14"/>
            <p:cNvCxnSpPr>
              <a:stCxn id="216" idx="6"/>
              <a:endCxn id="218" idx="4"/>
            </p:cNvCxnSpPr>
            <p:nvPr/>
          </p:nvCxnSpPr>
          <p:spPr>
            <a:xfrm rot="10800000">
              <a:off x="7990350" y="1608200"/>
              <a:ext cx="511500" cy="1066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223" name="Google Shape;223;p14"/>
            <p:cNvGrpSpPr/>
            <p:nvPr/>
          </p:nvGrpSpPr>
          <p:grpSpPr>
            <a:xfrm flipH="1">
              <a:off x="7850425" y="1328700"/>
              <a:ext cx="279600" cy="279600"/>
              <a:chOff x="2206950" y="697000"/>
              <a:chExt cx="279600" cy="279600"/>
            </a:xfrm>
          </p:grpSpPr>
          <p:sp>
            <p:nvSpPr>
              <p:cNvPr id="224" name="Google Shape;224;p1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4"/>
            <p:cNvGrpSpPr/>
            <p:nvPr/>
          </p:nvGrpSpPr>
          <p:grpSpPr>
            <a:xfrm flipH="1">
              <a:off x="8424000" y="235500"/>
              <a:ext cx="192300" cy="192300"/>
              <a:chOff x="471450" y="43325"/>
              <a:chExt cx="192300" cy="192300"/>
            </a:xfrm>
          </p:grpSpPr>
          <p:sp>
            <p:nvSpPr>
              <p:cNvPr id="226" name="Google Shape;226;p1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27"/>
        <p:cNvGrpSpPr/>
        <p:nvPr/>
      </p:nvGrpSpPr>
      <p:grpSpPr>
        <a:xfrm>
          <a:off x="0" y="0"/>
          <a:ext cx="0" cy="0"/>
          <a:chOff x="0" y="0"/>
          <a:chExt cx="0" cy="0"/>
        </a:xfrm>
      </p:grpSpPr>
      <p:sp>
        <p:nvSpPr>
          <p:cNvPr id="228" name="Google Shape;22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9" name="Google Shape;229;p15"/>
          <p:cNvSpPr/>
          <p:nvPr/>
        </p:nvSpPr>
        <p:spPr>
          <a:xfrm>
            <a:off x="7875175" y="4571475"/>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8371975" y="376950"/>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8884763" y="378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5"/>
          <p:cNvGrpSpPr/>
          <p:nvPr/>
        </p:nvGrpSpPr>
        <p:grpSpPr>
          <a:xfrm>
            <a:off x="-376110" y="1100993"/>
            <a:ext cx="1258671" cy="4042518"/>
            <a:chOff x="-376110" y="1100993"/>
            <a:chExt cx="1258671" cy="4042518"/>
          </a:xfrm>
        </p:grpSpPr>
        <p:sp>
          <p:nvSpPr>
            <p:cNvPr id="233" name="Google Shape;233;p15"/>
            <p:cNvSpPr/>
            <p:nvPr/>
          </p:nvSpPr>
          <p:spPr>
            <a:xfrm rot="4574466" flipH="1">
              <a:off x="519369" y="1723531"/>
              <a:ext cx="180376" cy="18037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4574466" flipH="1">
              <a:off x="153912" y="2568894"/>
              <a:ext cx="180376" cy="18037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15"/>
            <p:cNvCxnSpPr>
              <a:stCxn id="236" idx="7"/>
              <a:endCxn id="237" idx="2"/>
            </p:cNvCxnSpPr>
            <p:nvPr/>
          </p:nvCxnSpPr>
          <p:spPr>
            <a:xfrm rot="10800000">
              <a:off x="499941" y="4047331"/>
              <a:ext cx="182100" cy="807600"/>
            </a:xfrm>
            <a:prstGeom prst="curvedConnector4">
              <a:avLst>
                <a:gd name="adj1" fmla="val -167743"/>
                <a:gd name="adj2" fmla="val 51160"/>
              </a:avLst>
            </a:prstGeom>
            <a:noFill/>
            <a:ln w="19050" cap="flat" cmpd="sng">
              <a:solidFill>
                <a:schemeClr val="accent1"/>
              </a:solidFill>
              <a:prstDash val="dot"/>
              <a:round/>
              <a:headEnd type="none" w="med" len="med"/>
              <a:tailEnd type="none" w="med" len="med"/>
            </a:ln>
          </p:spPr>
        </p:cxnSp>
        <p:cxnSp>
          <p:nvCxnSpPr>
            <p:cNvPr id="238" name="Google Shape;238;p15"/>
            <p:cNvCxnSpPr>
              <a:stCxn id="237" idx="6"/>
              <a:endCxn id="239" idx="2"/>
            </p:cNvCxnSpPr>
            <p:nvPr/>
          </p:nvCxnSpPr>
          <p:spPr>
            <a:xfrm rot="-5400000">
              <a:off x="263353" y="3451233"/>
              <a:ext cx="692400" cy="274500"/>
            </a:xfrm>
            <a:prstGeom prst="curvedConnector3">
              <a:avLst>
                <a:gd name="adj1" fmla="val 49826"/>
              </a:avLst>
            </a:prstGeom>
            <a:noFill/>
            <a:ln w="19050" cap="flat" cmpd="sng">
              <a:solidFill>
                <a:schemeClr val="accent1"/>
              </a:solidFill>
              <a:prstDash val="dot"/>
              <a:round/>
              <a:headEnd type="none" w="med" len="med"/>
              <a:tailEnd type="none" w="med" len="med"/>
            </a:ln>
          </p:spPr>
        </p:cxnSp>
        <p:cxnSp>
          <p:nvCxnSpPr>
            <p:cNvPr id="240" name="Google Shape;240;p15"/>
            <p:cNvCxnSpPr>
              <a:stCxn id="239" idx="6"/>
              <a:endCxn id="234" idx="2"/>
            </p:cNvCxnSpPr>
            <p:nvPr/>
          </p:nvCxnSpPr>
          <p:spPr>
            <a:xfrm rot="5400000" flipH="1">
              <a:off x="360907" y="2651391"/>
              <a:ext cx="224100" cy="414600"/>
            </a:xfrm>
            <a:prstGeom prst="curvedConnector3">
              <a:avLst>
                <a:gd name="adj1" fmla="val 50304"/>
              </a:avLst>
            </a:prstGeom>
            <a:noFill/>
            <a:ln w="19050" cap="flat" cmpd="sng">
              <a:solidFill>
                <a:schemeClr val="accent1"/>
              </a:solidFill>
              <a:prstDash val="dot"/>
              <a:round/>
              <a:headEnd type="none" w="med" len="med"/>
              <a:tailEnd type="none" w="med" len="med"/>
            </a:ln>
          </p:spPr>
        </p:cxnSp>
        <p:cxnSp>
          <p:nvCxnSpPr>
            <p:cNvPr id="241" name="Google Shape;241;p15"/>
            <p:cNvCxnSpPr>
              <a:stCxn id="234" idx="6"/>
              <a:endCxn id="233" idx="2"/>
            </p:cNvCxnSpPr>
            <p:nvPr/>
          </p:nvCxnSpPr>
          <p:spPr>
            <a:xfrm rot="-5400000">
              <a:off x="91700" y="2032231"/>
              <a:ext cx="670200" cy="408300"/>
            </a:xfrm>
            <a:prstGeom prst="curvedConnector3">
              <a:avLst>
                <a:gd name="adj1" fmla="val 49996"/>
              </a:avLst>
            </a:prstGeom>
            <a:noFill/>
            <a:ln w="19050" cap="flat" cmpd="sng">
              <a:solidFill>
                <a:schemeClr val="accent1"/>
              </a:solidFill>
              <a:prstDash val="dot"/>
              <a:round/>
              <a:headEnd type="none" w="med" len="med"/>
              <a:tailEnd type="none" w="med" len="med"/>
            </a:ln>
          </p:spPr>
        </p:cxnSp>
        <p:sp>
          <p:nvSpPr>
            <p:cNvPr id="237" name="Google Shape;237;p15"/>
            <p:cNvSpPr/>
            <p:nvPr/>
          </p:nvSpPr>
          <p:spPr>
            <a:xfrm rot="4572941" flipH="1">
              <a:off x="428185" y="3933015"/>
              <a:ext cx="115836" cy="11583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15"/>
            <p:cNvCxnSpPr>
              <a:stCxn id="243" idx="0"/>
              <a:endCxn id="233" idx="6"/>
            </p:cNvCxnSpPr>
            <p:nvPr/>
          </p:nvCxnSpPr>
          <p:spPr>
            <a:xfrm>
              <a:off x="-166410" y="1194443"/>
              <a:ext cx="754500" cy="531600"/>
            </a:xfrm>
            <a:prstGeom prst="curvedConnector2">
              <a:avLst/>
            </a:prstGeom>
            <a:noFill/>
            <a:ln w="19050" cap="flat" cmpd="sng">
              <a:solidFill>
                <a:schemeClr val="accent1"/>
              </a:solidFill>
              <a:prstDash val="dot"/>
              <a:round/>
              <a:headEnd type="none" w="med" len="med"/>
              <a:tailEnd type="none" w="med" len="med"/>
            </a:ln>
          </p:spPr>
        </p:cxnSp>
        <p:cxnSp>
          <p:nvCxnSpPr>
            <p:cNvPr id="244" name="Google Shape;244;p15"/>
            <p:cNvCxnSpPr>
              <a:stCxn id="236" idx="4"/>
              <a:endCxn id="234" idx="4"/>
            </p:cNvCxnSpPr>
            <p:nvPr/>
          </p:nvCxnSpPr>
          <p:spPr>
            <a:xfrm rot="10800000">
              <a:off x="156354" y="2680623"/>
              <a:ext cx="317400" cy="2327100"/>
            </a:xfrm>
            <a:prstGeom prst="curvedConnector3">
              <a:avLst>
                <a:gd name="adj1" fmla="val 175800"/>
              </a:avLst>
            </a:prstGeom>
            <a:noFill/>
            <a:ln w="19050" cap="flat" cmpd="sng">
              <a:solidFill>
                <a:schemeClr val="accent1"/>
              </a:solidFill>
              <a:prstDash val="dot"/>
              <a:round/>
              <a:headEnd type="none" w="med" len="med"/>
              <a:tailEnd type="none" w="med" len="med"/>
            </a:ln>
          </p:spPr>
        </p:cxnSp>
        <p:cxnSp>
          <p:nvCxnSpPr>
            <p:cNvPr id="245" name="Google Shape;245;p15"/>
            <p:cNvCxnSpPr>
              <a:stCxn id="234" idx="5"/>
              <a:endCxn id="243" idx="4"/>
            </p:cNvCxnSpPr>
            <p:nvPr/>
          </p:nvCxnSpPr>
          <p:spPr>
            <a:xfrm rot="10800000">
              <a:off x="-353210" y="1240106"/>
              <a:ext cx="520200" cy="1372200"/>
            </a:xfrm>
            <a:prstGeom prst="curvedConnector3">
              <a:avLst>
                <a:gd name="adj1" fmla="val 146326"/>
              </a:avLst>
            </a:prstGeom>
            <a:noFill/>
            <a:ln w="19050" cap="flat" cmpd="sng">
              <a:solidFill>
                <a:schemeClr val="accent1"/>
              </a:solidFill>
              <a:prstDash val="dot"/>
              <a:round/>
              <a:headEnd type="none" w="med" len="med"/>
              <a:tailEnd type="none" w="med" len="med"/>
            </a:ln>
          </p:spPr>
        </p:cxnSp>
        <p:grpSp>
          <p:nvGrpSpPr>
            <p:cNvPr id="246" name="Google Shape;246;p15"/>
            <p:cNvGrpSpPr/>
            <p:nvPr/>
          </p:nvGrpSpPr>
          <p:grpSpPr>
            <a:xfrm rot="4574251" flipH="1">
              <a:off x="573714" y="2966727"/>
              <a:ext cx="279603" cy="279603"/>
              <a:chOff x="6238800" y="4370675"/>
              <a:chExt cx="279600" cy="279600"/>
            </a:xfrm>
          </p:grpSpPr>
          <p:sp>
            <p:nvSpPr>
              <p:cNvPr id="247" name="Google Shape;247;p1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5"/>
            <p:cNvGrpSpPr/>
            <p:nvPr/>
          </p:nvGrpSpPr>
          <p:grpSpPr>
            <a:xfrm rot="4574251" flipH="1">
              <a:off x="469740" y="4834663"/>
              <a:ext cx="279603" cy="279603"/>
              <a:chOff x="4074075" y="4691825"/>
              <a:chExt cx="279600" cy="279600"/>
            </a:xfrm>
          </p:grpSpPr>
          <p:sp>
            <p:nvSpPr>
              <p:cNvPr id="249" name="Google Shape;249;p15"/>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15"/>
            <p:cNvSpPr/>
            <p:nvPr/>
          </p:nvSpPr>
          <p:spPr>
            <a:xfrm rot="4577328" flipH="1">
              <a:off x="-356051" y="1121051"/>
              <a:ext cx="192382" cy="192382"/>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 name="Google Shape;250;p15"/>
            <p:cNvCxnSpPr/>
            <p:nvPr/>
          </p:nvCxnSpPr>
          <p:spPr>
            <a:xfrm rot="10800000">
              <a:off x="-262828" y="3591960"/>
              <a:ext cx="678300" cy="411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251"/>
        <p:cNvGrpSpPr/>
        <p:nvPr/>
      </p:nvGrpSpPr>
      <p:grpSpPr>
        <a:xfrm>
          <a:off x="0" y="0"/>
          <a:ext cx="0" cy="0"/>
          <a:chOff x="0" y="0"/>
          <a:chExt cx="0" cy="0"/>
        </a:xfrm>
      </p:grpSpPr>
      <p:sp>
        <p:nvSpPr>
          <p:cNvPr id="252" name="Google Shape;25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53" name="Google Shape;253;p16"/>
          <p:cNvSpPr/>
          <p:nvPr/>
        </p:nvSpPr>
        <p:spPr>
          <a:xfrm>
            <a:off x="8718600" y="9121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5312463" y="47305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1002900" y="2445625"/>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rot="9974466" flipH="1">
            <a:off x="8340594" y="5045106"/>
            <a:ext cx="180376" cy="18037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rot="9974466" flipH="1">
            <a:off x="7502794" y="4676424"/>
            <a:ext cx="180376" cy="180376"/>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 name="Google Shape;258;p16"/>
          <p:cNvCxnSpPr>
            <a:stCxn id="259" idx="6"/>
            <a:endCxn id="257" idx="2"/>
          </p:cNvCxnSpPr>
          <p:nvPr/>
        </p:nvCxnSpPr>
        <p:spPr>
          <a:xfrm rot="10800000" flipH="1">
            <a:off x="7003010" y="4787944"/>
            <a:ext cx="502500" cy="314100"/>
          </a:xfrm>
          <a:prstGeom prst="curvedConnector3">
            <a:avLst>
              <a:gd name="adj1" fmla="val 50127"/>
            </a:avLst>
          </a:prstGeom>
          <a:noFill/>
          <a:ln w="19050" cap="flat" cmpd="sng">
            <a:solidFill>
              <a:schemeClr val="accent1"/>
            </a:solidFill>
            <a:prstDash val="dot"/>
            <a:round/>
            <a:headEnd type="none" w="med" len="med"/>
            <a:tailEnd type="none" w="med" len="med"/>
          </a:ln>
        </p:spPr>
      </p:cxnSp>
      <p:cxnSp>
        <p:nvCxnSpPr>
          <p:cNvPr id="260" name="Google Shape;260;p16"/>
          <p:cNvCxnSpPr>
            <a:stCxn id="257" idx="6"/>
            <a:endCxn id="256" idx="2"/>
          </p:cNvCxnSpPr>
          <p:nvPr/>
        </p:nvCxnSpPr>
        <p:spPr>
          <a:xfrm>
            <a:off x="7680582" y="4745162"/>
            <a:ext cx="662700" cy="411600"/>
          </a:xfrm>
          <a:prstGeom prst="curvedConnector3">
            <a:avLst>
              <a:gd name="adj1" fmla="val 49991"/>
            </a:avLst>
          </a:prstGeom>
          <a:noFill/>
          <a:ln w="19050" cap="flat" cmpd="sng">
            <a:solidFill>
              <a:schemeClr val="accent1"/>
            </a:solidFill>
            <a:prstDash val="dot"/>
            <a:round/>
            <a:headEnd type="none" w="med" len="med"/>
            <a:tailEnd type="none" w="med" len="med"/>
          </a:ln>
        </p:spPr>
      </p:cxnSp>
      <p:cxnSp>
        <p:nvCxnSpPr>
          <p:cNvPr id="261" name="Google Shape;261;p16"/>
          <p:cNvCxnSpPr>
            <a:stCxn id="257" idx="5"/>
          </p:cNvCxnSpPr>
          <p:nvPr/>
        </p:nvCxnSpPr>
        <p:spPr>
          <a:xfrm rot="-5400000" flipH="1">
            <a:off x="8465057" y="3864202"/>
            <a:ext cx="30300" cy="1680900"/>
          </a:xfrm>
          <a:prstGeom prst="curvedConnector4">
            <a:avLst>
              <a:gd name="adj1" fmla="val -829122"/>
              <a:gd name="adj2" fmla="val 51291"/>
            </a:avLst>
          </a:prstGeom>
          <a:noFill/>
          <a:ln w="19050" cap="flat" cmpd="sng">
            <a:solidFill>
              <a:schemeClr val="accent1"/>
            </a:solidFill>
            <a:prstDash val="dot"/>
            <a:round/>
            <a:headEnd type="none" w="med" len="med"/>
            <a:tailEnd type="none" w="med" len="med"/>
          </a:ln>
        </p:spPr>
      </p:cxnSp>
      <p:grpSp>
        <p:nvGrpSpPr>
          <p:cNvPr id="262" name="Google Shape;262;p16"/>
          <p:cNvGrpSpPr/>
          <p:nvPr/>
        </p:nvGrpSpPr>
        <p:grpSpPr>
          <a:xfrm rot="9974251" flipH="1">
            <a:off x="6727421" y="4995501"/>
            <a:ext cx="279603" cy="279603"/>
            <a:chOff x="6238800" y="4370675"/>
            <a:chExt cx="279600" cy="279600"/>
          </a:xfrm>
        </p:grpSpPr>
        <p:sp>
          <p:nvSpPr>
            <p:cNvPr id="263" name="Google Shape;263;p16"/>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72"/>
        <p:cNvGrpSpPr/>
        <p:nvPr/>
      </p:nvGrpSpPr>
      <p:grpSpPr>
        <a:xfrm>
          <a:off x="0" y="0"/>
          <a:ext cx="0" cy="0"/>
          <a:chOff x="0" y="0"/>
          <a:chExt cx="0" cy="0"/>
        </a:xfrm>
      </p:grpSpPr>
      <p:sp>
        <p:nvSpPr>
          <p:cNvPr id="273" name="Google Shape;273;p18"/>
          <p:cNvSpPr txBox="1">
            <a:spLocks noGrp="1"/>
          </p:cNvSpPr>
          <p:nvPr>
            <p:ph type="title"/>
          </p:nvPr>
        </p:nvSpPr>
        <p:spPr>
          <a:xfrm>
            <a:off x="830125" y="877763"/>
            <a:ext cx="4950900" cy="5361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74" name="Google Shape;274;p18"/>
          <p:cNvSpPr txBox="1">
            <a:spLocks noGrp="1"/>
          </p:cNvSpPr>
          <p:nvPr>
            <p:ph type="subTitle" idx="1"/>
          </p:nvPr>
        </p:nvSpPr>
        <p:spPr>
          <a:xfrm>
            <a:off x="830125" y="1413788"/>
            <a:ext cx="4950900" cy="5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75" name="Google Shape;275;p18"/>
          <p:cNvGrpSpPr/>
          <p:nvPr/>
        </p:nvGrpSpPr>
        <p:grpSpPr>
          <a:xfrm>
            <a:off x="-313950" y="2146587"/>
            <a:ext cx="2800500" cy="2893700"/>
            <a:chOff x="-313950" y="2146587"/>
            <a:chExt cx="2800500" cy="2893700"/>
          </a:xfrm>
        </p:grpSpPr>
        <p:sp>
          <p:nvSpPr>
            <p:cNvPr id="276" name="Google Shape;276;p18"/>
            <p:cNvSpPr/>
            <p:nvPr/>
          </p:nvSpPr>
          <p:spPr>
            <a:xfrm rot="10800000" flipH="1">
              <a:off x="217150" y="444756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rot="10800000" flipH="1">
              <a:off x="1645550" y="476323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rot="10800000" flipH="1">
              <a:off x="329525" y="214658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9" name="Google Shape;279;p18"/>
            <p:cNvCxnSpPr>
              <a:stCxn id="278" idx="7"/>
            </p:cNvCxnSpPr>
            <p:nvPr/>
          </p:nvCxnSpPr>
          <p:spPr>
            <a:xfrm rot="-5400000" flipH="1">
              <a:off x="-17879" y="2801783"/>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280" name="Google Shape;280;p18"/>
            <p:cNvCxnSpPr>
              <a:endCxn id="276" idx="4"/>
            </p:cNvCxnSpPr>
            <p:nvPr/>
          </p:nvCxnSpPr>
          <p:spPr>
            <a:xfrm rot="5400000">
              <a:off x="129250" y="3915212"/>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281" name="Google Shape;281;p18"/>
            <p:cNvCxnSpPr>
              <a:stCxn id="276" idx="6"/>
              <a:endCxn id="277" idx="2"/>
            </p:cNvCxnSpPr>
            <p:nvPr/>
          </p:nvCxnSpPr>
          <p:spPr>
            <a:xfrm>
              <a:off x="397450" y="4537712"/>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282" name="Google Shape;282;p18"/>
            <p:cNvCxnSpPr>
              <a:stCxn id="277" idx="6"/>
              <a:endCxn id="283" idx="0"/>
            </p:cNvCxnSpPr>
            <p:nvPr/>
          </p:nvCxnSpPr>
          <p:spPr>
            <a:xfrm rot="10800000" flipH="1">
              <a:off x="1825850" y="4386587"/>
              <a:ext cx="520800" cy="466800"/>
            </a:xfrm>
            <a:prstGeom prst="curvedConnector2">
              <a:avLst/>
            </a:prstGeom>
            <a:noFill/>
            <a:ln w="19050" cap="flat" cmpd="sng">
              <a:solidFill>
                <a:schemeClr val="accent1"/>
              </a:solidFill>
              <a:prstDash val="dot"/>
              <a:round/>
              <a:headEnd type="none" w="med" len="med"/>
              <a:tailEnd type="none" w="med" len="med"/>
            </a:ln>
          </p:spPr>
        </p:cxnSp>
        <p:cxnSp>
          <p:nvCxnSpPr>
            <p:cNvPr id="284" name="Google Shape;284;p18"/>
            <p:cNvCxnSpPr>
              <a:endCxn id="285" idx="2"/>
            </p:cNvCxnSpPr>
            <p:nvPr/>
          </p:nvCxnSpPr>
          <p:spPr>
            <a:xfrm rot="-5400000" flipH="1">
              <a:off x="-842250" y="3630437"/>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6" name="Google Shape;286;p18"/>
            <p:cNvCxnSpPr>
              <a:stCxn id="277" idx="2"/>
              <a:endCxn id="285" idx="6"/>
            </p:cNvCxnSpPr>
            <p:nvPr/>
          </p:nvCxnSpPr>
          <p:spPr>
            <a:xfrm flipH="1">
              <a:off x="663650" y="4853387"/>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7" name="Google Shape;287;p18"/>
            <p:cNvCxnSpPr>
              <a:endCxn id="283" idx="3"/>
            </p:cNvCxnSpPr>
            <p:nvPr/>
          </p:nvCxnSpPr>
          <p:spPr>
            <a:xfrm rot="10800000" flipH="1">
              <a:off x="674696" y="4147958"/>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8" name="Google Shape;288;p18"/>
            <p:cNvCxnSpPr/>
            <p:nvPr/>
          </p:nvCxnSpPr>
          <p:spPr>
            <a:xfrm rot="10800000">
              <a:off x="-215262" y="3143163"/>
              <a:ext cx="786300" cy="375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289" name="Google Shape;289;p18"/>
            <p:cNvCxnSpPr>
              <a:endCxn id="278" idx="2"/>
            </p:cNvCxnSpPr>
            <p:nvPr/>
          </p:nvCxnSpPr>
          <p:spPr>
            <a:xfrm rot="-5400000">
              <a:off x="-367075" y="2347737"/>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290" name="Google Shape;290;p18"/>
            <p:cNvCxnSpPr>
              <a:stCxn id="277" idx="4"/>
            </p:cNvCxnSpPr>
            <p:nvPr/>
          </p:nvCxnSpPr>
          <p:spPr>
            <a:xfrm rot="5400000" flipH="1">
              <a:off x="765950" y="3793487"/>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291" name="Google Shape;291;p18"/>
            <p:cNvGrpSpPr/>
            <p:nvPr/>
          </p:nvGrpSpPr>
          <p:grpSpPr>
            <a:xfrm rot="10800000" flipH="1">
              <a:off x="2206950" y="4107012"/>
              <a:ext cx="279600" cy="279600"/>
              <a:chOff x="2206950" y="697000"/>
              <a:chExt cx="279600" cy="279600"/>
            </a:xfrm>
          </p:grpSpPr>
          <p:sp>
            <p:nvSpPr>
              <p:cNvPr id="292" name="Google Shape;292;p18"/>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8"/>
            <p:cNvGrpSpPr/>
            <p:nvPr/>
          </p:nvGrpSpPr>
          <p:grpSpPr>
            <a:xfrm rot="10800000" flipH="1">
              <a:off x="471450" y="4847987"/>
              <a:ext cx="192300" cy="192300"/>
              <a:chOff x="471450" y="43325"/>
              <a:chExt cx="192300" cy="192300"/>
            </a:xfrm>
          </p:grpSpPr>
          <p:sp>
            <p:nvSpPr>
              <p:cNvPr id="294" name="Google Shape;294;p18"/>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18"/>
          <p:cNvGrpSpPr/>
          <p:nvPr/>
        </p:nvGrpSpPr>
        <p:grpSpPr>
          <a:xfrm>
            <a:off x="2901550" y="3411475"/>
            <a:ext cx="6182575" cy="2052725"/>
            <a:chOff x="2901550" y="3411475"/>
            <a:chExt cx="6182575" cy="2052725"/>
          </a:xfrm>
        </p:grpSpPr>
        <p:sp>
          <p:nvSpPr>
            <p:cNvPr id="296" name="Google Shape;296;p18"/>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8" name="Google Shape;298;p18"/>
            <p:cNvCxnSpPr>
              <a:stCxn id="299" idx="7"/>
              <a:endCxn id="300"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301" name="Google Shape;301;p18"/>
            <p:cNvCxnSpPr>
              <a:stCxn id="300" idx="6"/>
              <a:endCxn id="302"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03" name="Google Shape;303;p18"/>
            <p:cNvCxnSpPr>
              <a:stCxn id="302" idx="6"/>
              <a:endCxn id="297"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304" name="Google Shape;304;p18"/>
            <p:cNvCxnSpPr>
              <a:stCxn id="297" idx="6"/>
              <a:endCxn id="296"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300" name="Google Shape;300;p18"/>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18"/>
            <p:cNvCxnSpPr>
              <a:stCxn id="308" idx="6"/>
              <a:endCxn id="309"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310" name="Google Shape;310;p18"/>
            <p:cNvCxnSpPr>
              <a:stCxn id="309" idx="0"/>
              <a:endCxn id="296"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311" name="Google Shape;311;p18"/>
            <p:cNvCxnSpPr>
              <a:stCxn id="296" idx="0"/>
              <a:endCxn id="306"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312" name="Google Shape;312;p18"/>
            <p:cNvCxnSpPr>
              <a:stCxn id="296" idx="0"/>
              <a:endCxn id="308"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313" name="Google Shape;313;p18"/>
            <p:cNvCxnSpPr>
              <a:stCxn id="299" idx="4"/>
              <a:endCxn id="297"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314" name="Google Shape;314;p18"/>
            <p:cNvCxnSpPr>
              <a:stCxn id="297" idx="5"/>
              <a:endCxn id="309"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315" name="Google Shape;315;p18"/>
            <p:cNvGrpSpPr/>
            <p:nvPr/>
          </p:nvGrpSpPr>
          <p:grpSpPr>
            <a:xfrm>
              <a:off x="6238900" y="4260588"/>
              <a:ext cx="279600" cy="279600"/>
              <a:chOff x="6238800" y="4370675"/>
              <a:chExt cx="279600" cy="279600"/>
            </a:xfrm>
          </p:grpSpPr>
          <p:sp>
            <p:nvSpPr>
              <p:cNvPr id="316" name="Google Shape;316;p18"/>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8"/>
            <p:cNvGrpSpPr/>
            <p:nvPr/>
          </p:nvGrpSpPr>
          <p:grpSpPr>
            <a:xfrm>
              <a:off x="8804525" y="3411475"/>
              <a:ext cx="279600" cy="279600"/>
              <a:chOff x="8804525" y="3411475"/>
              <a:chExt cx="279600" cy="279600"/>
            </a:xfrm>
          </p:grpSpPr>
          <p:sp>
            <p:nvSpPr>
              <p:cNvPr id="318" name="Google Shape;318;p18"/>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8"/>
            <p:cNvGrpSpPr/>
            <p:nvPr/>
          </p:nvGrpSpPr>
          <p:grpSpPr>
            <a:xfrm>
              <a:off x="4074075" y="4691825"/>
              <a:ext cx="279600" cy="279600"/>
              <a:chOff x="4074075" y="4691825"/>
              <a:chExt cx="279600" cy="279600"/>
            </a:xfrm>
          </p:grpSpPr>
          <p:sp>
            <p:nvSpPr>
              <p:cNvPr id="320" name="Google Shape;320;p18"/>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8"/>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322" name="Google Shape;322;p18"/>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23" name="Google Shape;323;p18"/>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26" name="Google Shape;326;p19"/>
          <p:cNvSpPr txBox="1">
            <a:spLocks noGrp="1"/>
          </p:cNvSpPr>
          <p:nvPr>
            <p:ph type="subTitle" idx="1"/>
          </p:nvPr>
        </p:nvSpPr>
        <p:spPr>
          <a:xfrm>
            <a:off x="897800"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7" name="Google Shape;327;p19"/>
          <p:cNvSpPr txBox="1">
            <a:spLocks noGrp="1"/>
          </p:cNvSpPr>
          <p:nvPr>
            <p:ph type="subTitle" idx="2"/>
          </p:nvPr>
        </p:nvSpPr>
        <p:spPr>
          <a:xfrm>
            <a:off x="3553334"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8" name="Google Shape;328;p19"/>
          <p:cNvSpPr txBox="1">
            <a:spLocks noGrp="1"/>
          </p:cNvSpPr>
          <p:nvPr>
            <p:ph type="subTitle" idx="3"/>
          </p:nvPr>
        </p:nvSpPr>
        <p:spPr>
          <a:xfrm>
            <a:off x="6208875"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9" name="Google Shape;329;p19"/>
          <p:cNvSpPr txBox="1">
            <a:spLocks noGrp="1"/>
          </p:cNvSpPr>
          <p:nvPr>
            <p:ph type="subTitle" idx="4"/>
          </p:nvPr>
        </p:nvSpPr>
        <p:spPr>
          <a:xfrm>
            <a:off x="897800"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0" name="Google Shape;330;p19"/>
          <p:cNvSpPr txBox="1">
            <a:spLocks noGrp="1"/>
          </p:cNvSpPr>
          <p:nvPr>
            <p:ph type="subTitle" idx="5"/>
          </p:nvPr>
        </p:nvSpPr>
        <p:spPr>
          <a:xfrm>
            <a:off x="3553338"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1" name="Google Shape;331;p19"/>
          <p:cNvSpPr txBox="1">
            <a:spLocks noGrp="1"/>
          </p:cNvSpPr>
          <p:nvPr>
            <p:ph type="subTitle" idx="6"/>
          </p:nvPr>
        </p:nvSpPr>
        <p:spPr>
          <a:xfrm>
            <a:off x="6208875"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32" name="Google Shape;332;p19"/>
          <p:cNvGrpSpPr/>
          <p:nvPr/>
        </p:nvGrpSpPr>
        <p:grpSpPr>
          <a:xfrm>
            <a:off x="2901550" y="3677875"/>
            <a:ext cx="6109525" cy="1786325"/>
            <a:chOff x="2901550" y="3677875"/>
            <a:chExt cx="6109525" cy="1786325"/>
          </a:xfrm>
        </p:grpSpPr>
        <p:sp>
          <p:nvSpPr>
            <p:cNvPr id="333" name="Google Shape;333;p19"/>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19"/>
            <p:cNvCxnSpPr>
              <a:stCxn id="336" idx="7"/>
              <a:endCxn id="337"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338" name="Google Shape;338;p19"/>
            <p:cNvCxnSpPr>
              <a:stCxn id="337" idx="6"/>
              <a:endCxn id="339"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40" name="Google Shape;340;p19"/>
            <p:cNvCxnSpPr>
              <a:stCxn id="339" idx="6"/>
              <a:endCxn id="334"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341" name="Google Shape;341;p19"/>
            <p:cNvCxnSpPr>
              <a:stCxn id="334" idx="6"/>
              <a:endCxn id="333"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337" name="Google Shape;337;p19"/>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19"/>
            <p:cNvCxnSpPr>
              <a:stCxn id="344" idx="6"/>
              <a:endCxn id="345" idx="6"/>
            </p:cNvCxnSpPr>
            <p:nvPr/>
          </p:nvCxnSpPr>
          <p:spPr>
            <a:xfrm flipH="1">
              <a:off x="8863775" y="3817675"/>
              <a:ext cx="147300" cy="1161900"/>
            </a:xfrm>
            <a:prstGeom prst="curvedConnector3">
              <a:avLst>
                <a:gd name="adj1" fmla="val -161660"/>
              </a:avLst>
            </a:prstGeom>
            <a:noFill/>
            <a:ln w="19050" cap="flat" cmpd="sng">
              <a:solidFill>
                <a:schemeClr val="accent1"/>
              </a:solidFill>
              <a:prstDash val="dot"/>
              <a:round/>
              <a:headEnd type="none" w="med" len="med"/>
              <a:tailEnd type="none" w="med" len="med"/>
            </a:ln>
          </p:spPr>
        </p:cxnSp>
        <p:cxnSp>
          <p:nvCxnSpPr>
            <p:cNvPr id="346" name="Google Shape;346;p19"/>
            <p:cNvCxnSpPr>
              <a:stCxn id="345" idx="0"/>
              <a:endCxn id="333"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grpSp>
          <p:nvGrpSpPr>
            <p:cNvPr id="347" name="Google Shape;347;p19"/>
            <p:cNvGrpSpPr/>
            <p:nvPr/>
          </p:nvGrpSpPr>
          <p:grpSpPr>
            <a:xfrm>
              <a:off x="6238900" y="4260588"/>
              <a:ext cx="279600" cy="279600"/>
              <a:chOff x="6238800" y="4370675"/>
              <a:chExt cx="279600" cy="279600"/>
            </a:xfrm>
          </p:grpSpPr>
          <p:sp>
            <p:nvSpPr>
              <p:cNvPr id="348" name="Google Shape;348;p19"/>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9"/>
            <p:cNvGrpSpPr/>
            <p:nvPr/>
          </p:nvGrpSpPr>
          <p:grpSpPr>
            <a:xfrm>
              <a:off x="8731475" y="3677875"/>
              <a:ext cx="279600" cy="279600"/>
              <a:chOff x="8804525" y="3411475"/>
              <a:chExt cx="279600" cy="279600"/>
            </a:xfrm>
          </p:grpSpPr>
          <p:sp>
            <p:nvSpPr>
              <p:cNvPr id="350" name="Google Shape;350;p19"/>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351;p19"/>
            <p:cNvGrpSpPr/>
            <p:nvPr/>
          </p:nvGrpSpPr>
          <p:grpSpPr>
            <a:xfrm>
              <a:off x="4074075" y="4691825"/>
              <a:ext cx="279600" cy="279600"/>
              <a:chOff x="4074075" y="4691825"/>
              <a:chExt cx="279600" cy="279600"/>
            </a:xfrm>
          </p:grpSpPr>
          <p:sp>
            <p:nvSpPr>
              <p:cNvPr id="352" name="Google Shape;352;p19"/>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19"/>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3" name="Google Shape;353;p19"/>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54" name="Google Shape;354;p19"/>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355" name="Google Shape;355;p19"/>
          <p:cNvSpPr/>
          <p:nvPr/>
        </p:nvSpPr>
        <p:spPr>
          <a:xfrm>
            <a:off x="-363075" y="13182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169875" y="43717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1363725" y="43303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9"/>
          <p:cNvGrpSpPr/>
          <p:nvPr/>
        </p:nvGrpSpPr>
        <p:grpSpPr>
          <a:xfrm>
            <a:off x="5423959" y="-248900"/>
            <a:ext cx="4266951" cy="2135710"/>
            <a:chOff x="5423959" y="-248900"/>
            <a:chExt cx="4266951" cy="2135710"/>
          </a:xfrm>
        </p:grpSpPr>
        <p:sp>
          <p:nvSpPr>
            <p:cNvPr id="359" name="Google Shape;359;p19"/>
            <p:cNvSpPr/>
            <p:nvPr/>
          </p:nvSpPr>
          <p:spPr>
            <a:xfrm flipH="1">
              <a:off x="5731276" y="81899"/>
              <a:ext cx="158100" cy="1581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19"/>
            <p:cNvGrpSpPr/>
            <p:nvPr/>
          </p:nvGrpSpPr>
          <p:grpSpPr>
            <a:xfrm>
              <a:off x="5423959" y="-248900"/>
              <a:ext cx="4266951" cy="2135710"/>
              <a:chOff x="4216579" y="43325"/>
              <a:chExt cx="5231671" cy="2618575"/>
            </a:xfrm>
          </p:grpSpPr>
          <p:sp>
            <p:nvSpPr>
              <p:cNvPr id="361" name="Google Shape;361;p19"/>
              <p:cNvSpPr/>
              <p:nvPr/>
            </p:nvSpPr>
            <p:spPr>
              <a:xfrm flipH="1">
                <a:off x="847970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flipH="1">
                <a:off x="7632406" y="78582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flipH="1">
                <a:off x="8750150" y="2481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 name="Google Shape;364;p19"/>
              <p:cNvCxnSpPr>
                <a:stCxn id="363" idx="7"/>
                <a:endCxn id="362" idx="4"/>
              </p:cNvCxnSpPr>
              <p:nvPr/>
            </p:nvCxnSpPr>
            <p:spPr>
              <a:xfrm rot="5400000" flipH="1">
                <a:off x="7478604" y="1210054"/>
                <a:ext cx="1542000" cy="1053900"/>
              </a:xfrm>
              <a:prstGeom prst="curvedConnector3">
                <a:avLst>
                  <a:gd name="adj1" fmla="val 50852"/>
                </a:avLst>
              </a:prstGeom>
              <a:noFill/>
              <a:ln w="19050" cap="flat" cmpd="sng">
                <a:solidFill>
                  <a:schemeClr val="accent1"/>
                </a:solidFill>
                <a:prstDash val="dot"/>
                <a:round/>
                <a:headEnd type="none" w="med" len="med"/>
                <a:tailEnd type="none" w="med" len="med"/>
              </a:ln>
            </p:spPr>
          </p:cxnSp>
          <p:cxnSp>
            <p:nvCxnSpPr>
              <p:cNvPr id="365" name="Google Shape;365;p19"/>
              <p:cNvCxnSpPr>
                <a:endCxn id="361" idx="4"/>
              </p:cNvCxnSpPr>
              <p:nvPr/>
            </p:nvCxnSpPr>
            <p:spPr>
              <a:xfrm rot="5400000" flipH="1">
                <a:off x="8436200" y="769700"/>
                <a:ext cx="1145700" cy="8784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66" name="Google Shape;366;p19"/>
              <p:cNvCxnSpPr>
                <a:stCxn id="361" idx="6"/>
                <a:endCxn id="362" idx="2"/>
              </p:cNvCxnSpPr>
              <p:nvPr/>
            </p:nvCxnSpPr>
            <p:spPr>
              <a:xfrm flipH="1">
                <a:off x="7812800" y="545900"/>
                <a:ext cx="666900" cy="330000"/>
              </a:xfrm>
              <a:prstGeom prst="curvedConnector3">
                <a:avLst>
                  <a:gd name="adj1" fmla="val 50007"/>
                </a:avLst>
              </a:prstGeom>
              <a:noFill/>
              <a:ln w="19050" cap="flat" cmpd="sng">
                <a:solidFill>
                  <a:schemeClr val="accent1"/>
                </a:solidFill>
                <a:prstDash val="dot"/>
                <a:round/>
                <a:headEnd type="none" w="med" len="med"/>
                <a:tailEnd type="none" w="med" len="med"/>
              </a:ln>
            </p:spPr>
          </p:cxnSp>
          <p:sp>
            <p:nvSpPr>
              <p:cNvPr id="367" name="Google Shape;367;p19"/>
              <p:cNvSpPr/>
              <p:nvPr/>
            </p:nvSpPr>
            <p:spPr>
              <a:xfrm flipH="1">
                <a:off x="4632295" y="488009"/>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8" name="Google Shape;368;p19"/>
              <p:cNvCxnSpPr>
                <a:endCxn id="369" idx="2"/>
              </p:cNvCxnSpPr>
              <p:nvPr/>
            </p:nvCxnSpPr>
            <p:spPr>
              <a:xfrm rot="-5400000">
                <a:off x="7217100" y="1008875"/>
                <a:ext cx="2058000" cy="319200"/>
              </a:xfrm>
              <a:prstGeom prst="curvedConnector4">
                <a:avLst>
                  <a:gd name="adj1" fmla="val 47664"/>
                  <a:gd name="adj2" fmla="val 19146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0" name="Google Shape;370;p19"/>
              <p:cNvCxnSpPr>
                <a:stCxn id="362" idx="2"/>
                <a:endCxn id="369" idx="6"/>
              </p:cNvCxnSpPr>
              <p:nvPr/>
            </p:nvCxnSpPr>
            <p:spPr>
              <a:xfrm rot="10800000" flipH="1">
                <a:off x="7812706" y="139477"/>
                <a:ext cx="400800" cy="736500"/>
              </a:xfrm>
              <a:prstGeom prst="curvedConnector3">
                <a:avLst>
                  <a:gd name="adj1" fmla="val 49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1" name="Google Shape;371;p19"/>
              <p:cNvCxnSpPr>
                <a:stCxn id="361" idx="7"/>
                <a:endCxn id="372" idx="2"/>
              </p:cNvCxnSpPr>
              <p:nvPr/>
            </p:nvCxnSpPr>
            <p:spPr>
              <a:xfrm rot="5400000">
                <a:off x="7119054" y="-510996"/>
                <a:ext cx="393900" cy="2380200"/>
              </a:xfrm>
              <a:prstGeom prst="curvedConnector4">
                <a:avLst>
                  <a:gd name="adj1" fmla="val -80824"/>
                  <a:gd name="adj2" fmla="val 50554"/>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3" name="Google Shape;373;p19"/>
              <p:cNvCxnSpPr>
                <a:stCxn id="372" idx="7"/>
              </p:cNvCxnSpPr>
              <p:nvPr/>
            </p:nvCxnSpPr>
            <p:spPr>
              <a:xfrm rot="5400000">
                <a:off x="5022529" y="-28833"/>
                <a:ext cx="58800" cy="1670700"/>
              </a:xfrm>
              <a:prstGeom prst="curvedConnector4">
                <a:avLst>
                  <a:gd name="adj1" fmla="val -566173"/>
                  <a:gd name="adj2" fmla="val 5122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4" name="Google Shape;374;p19"/>
              <p:cNvCxnSpPr>
                <a:endCxn id="363" idx="6"/>
              </p:cNvCxnSpPr>
              <p:nvPr/>
            </p:nvCxnSpPr>
            <p:spPr>
              <a:xfrm rot="5400000">
                <a:off x="7928900" y="1567800"/>
                <a:ext cx="1825200" cy="182700"/>
              </a:xfrm>
              <a:prstGeom prst="curvedConnector4">
                <a:avLst>
                  <a:gd name="adj1" fmla="val 47530"/>
                  <a:gd name="adj2" fmla="val 2598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5" name="Google Shape;375;p19"/>
              <p:cNvCxnSpPr>
                <a:stCxn id="362" idx="6"/>
                <a:endCxn id="372" idx="0"/>
              </p:cNvCxnSpPr>
              <p:nvPr/>
            </p:nvCxnSpPr>
            <p:spPr>
              <a:xfrm rot="10800000">
                <a:off x="5986006" y="736177"/>
                <a:ext cx="1646400" cy="139800"/>
              </a:xfrm>
              <a:prstGeom prst="curvedConnector4">
                <a:avLst>
                  <a:gd name="adj1" fmla="val 45751"/>
                  <a:gd name="adj2" fmla="val 308847"/>
                </a:avLst>
              </a:prstGeom>
              <a:noFill/>
              <a:ln w="19050" cap="flat" cmpd="sng">
                <a:solidFill>
                  <a:schemeClr val="accent1"/>
                </a:solidFill>
                <a:prstDash val="dot"/>
                <a:round/>
                <a:headEnd type="none" w="med" len="med"/>
                <a:tailEnd type="none" w="med" len="med"/>
              </a:ln>
            </p:spPr>
          </p:cxnSp>
          <p:grpSp>
            <p:nvGrpSpPr>
              <p:cNvPr id="376" name="Google Shape;376;p19"/>
              <p:cNvGrpSpPr/>
              <p:nvPr/>
            </p:nvGrpSpPr>
            <p:grpSpPr>
              <a:xfrm flipH="1">
                <a:off x="5846332" y="736171"/>
                <a:ext cx="279600" cy="279600"/>
                <a:chOff x="2909255" y="770121"/>
                <a:chExt cx="279600" cy="279600"/>
              </a:xfrm>
            </p:grpSpPr>
            <p:sp>
              <p:nvSpPr>
                <p:cNvPr id="377" name="Google Shape;377;p19"/>
                <p:cNvSpPr/>
                <p:nvPr/>
              </p:nvSpPr>
              <p:spPr>
                <a:xfrm>
                  <a:off x="2958916" y="81976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2909255" y="770121"/>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9"/>
              <p:cNvGrpSpPr/>
              <p:nvPr/>
            </p:nvGrpSpPr>
            <p:grpSpPr>
              <a:xfrm flipH="1">
                <a:off x="8213400" y="43325"/>
                <a:ext cx="192300" cy="192300"/>
                <a:chOff x="471450" y="43325"/>
                <a:chExt cx="192300" cy="192300"/>
              </a:xfrm>
            </p:grpSpPr>
            <p:sp>
              <p:nvSpPr>
                <p:cNvPr id="379" name="Google Shape;379;p19"/>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80"/>
        <p:cNvGrpSpPr/>
        <p:nvPr/>
      </p:nvGrpSpPr>
      <p:grpSpPr>
        <a:xfrm>
          <a:off x="0" y="0"/>
          <a:ext cx="0" cy="0"/>
          <a:chOff x="0" y="0"/>
          <a:chExt cx="0" cy="0"/>
        </a:xfrm>
      </p:grpSpPr>
      <p:sp>
        <p:nvSpPr>
          <p:cNvPr id="381" name="Google Shape;38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82" name="Google Shape;382;p20"/>
          <p:cNvSpPr txBox="1">
            <a:spLocks noGrp="1"/>
          </p:cNvSpPr>
          <p:nvPr>
            <p:ph type="subTitle" idx="1"/>
          </p:nvPr>
        </p:nvSpPr>
        <p:spPr>
          <a:xfrm>
            <a:off x="1325324"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3" name="Google Shape;383;p20"/>
          <p:cNvSpPr txBox="1">
            <a:spLocks noGrp="1"/>
          </p:cNvSpPr>
          <p:nvPr>
            <p:ph type="subTitle" idx="2"/>
          </p:nvPr>
        </p:nvSpPr>
        <p:spPr>
          <a:xfrm>
            <a:off x="5151876"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4" name="Google Shape;384;p20"/>
          <p:cNvSpPr txBox="1">
            <a:spLocks noGrp="1"/>
          </p:cNvSpPr>
          <p:nvPr>
            <p:ph type="subTitle" idx="3"/>
          </p:nvPr>
        </p:nvSpPr>
        <p:spPr>
          <a:xfrm>
            <a:off x="1325324"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5" name="Google Shape;385;p20"/>
          <p:cNvSpPr txBox="1">
            <a:spLocks noGrp="1"/>
          </p:cNvSpPr>
          <p:nvPr>
            <p:ph type="subTitle" idx="4"/>
          </p:nvPr>
        </p:nvSpPr>
        <p:spPr>
          <a:xfrm>
            <a:off x="5151876"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6" name="Google Shape;386;p20"/>
          <p:cNvSpPr txBox="1">
            <a:spLocks noGrp="1"/>
          </p:cNvSpPr>
          <p:nvPr>
            <p:ph type="subTitle" idx="5"/>
          </p:nvPr>
        </p:nvSpPr>
        <p:spPr>
          <a:xfrm>
            <a:off x="1325324" y="1447925"/>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7" name="Google Shape;387;p20"/>
          <p:cNvSpPr txBox="1">
            <a:spLocks noGrp="1"/>
          </p:cNvSpPr>
          <p:nvPr>
            <p:ph type="subTitle" idx="6"/>
          </p:nvPr>
        </p:nvSpPr>
        <p:spPr>
          <a:xfrm>
            <a:off x="1325324" y="3108575"/>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8" name="Google Shape;388;p20"/>
          <p:cNvSpPr txBox="1">
            <a:spLocks noGrp="1"/>
          </p:cNvSpPr>
          <p:nvPr>
            <p:ph type="subTitle" idx="7"/>
          </p:nvPr>
        </p:nvSpPr>
        <p:spPr>
          <a:xfrm>
            <a:off x="5151849" y="1447925"/>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9" name="Google Shape;389;p20"/>
          <p:cNvSpPr txBox="1">
            <a:spLocks noGrp="1"/>
          </p:cNvSpPr>
          <p:nvPr>
            <p:ph type="subTitle" idx="8"/>
          </p:nvPr>
        </p:nvSpPr>
        <p:spPr>
          <a:xfrm>
            <a:off x="5151849" y="3108575"/>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90" name="Google Shape;390;p20"/>
          <p:cNvGrpSpPr/>
          <p:nvPr/>
        </p:nvGrpSpPr>
        <p:grpSpPr>
          <a:xfrm>
            <a:off x="8188538" y="1766625"/>
            <a:ext cx="1100213" cy="3195663"/>
            <a:chOff x="8188538" y="1766625"/>
            <a:chExt cx="1100213" cy="3195663"/>
          </a:xfrm>
        </p:grpSpPr>
        <p:sp>
          <p:nvSpPr>
            <p:cNvPr id="391" name="Google Shape;391;p20"/>
            <p:cNvSpPr/>
            <p:nvPr/>
          </p:nvSpPr>
          <p:spPr>
            <a:xfrm>
              <a:off x="8623063" y="2608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8647575" y="35411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3" name="Google Shape;393;p20"/>
            <p:cNvCxnSpPr>
              <a:stCxn id="392" idx="0"/>
              <a:endCxn id="394" idx="2"/>
            </p:cNvCxnSpPr>
            <p:nvPr/>
          </p:nvCxnSpPr>
          <p:spPr>
            <a:xfrm rot="-5400000">
              <a:off x="8696025" y="3064150"/>
              <a:ext cx="518700" cy="435300"/>
            </a:xfrm>
            <a:prstGeom prst="curvedConnector2">
              <a:avLst/>
            </a:prstGeom>
            <a:noFill/>
            <a:ln w="19050" cap="flat" cmpd="sng">
              <a:solidFill>
                <a:schemeClr val="accent1"/>
              </a:solidFill>
              <a:prstDash val="dot"/>
              <a:round/>
              <a:headEnd type="none" w="med" len="med"/>
              <a:tailEnd type="none" w="med" len="med"/>
            </a:ln>
          </p:spPr>
        </p:cxnSp>
        <p:sp>
          <p:nvSpPr>
            <p:cNvPr id="395" name="Google Shape;395;p20"/>
            <p:cNvSpPr/>
            <p:nvPr/>
          </p:nvSpPr>
          <p:spPr>
            <a:xfrm>
              <a:off x="8188538" y="22647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9172950" y="29646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8948225" y="1766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7" name="Google Shape;397;p20"/>
            <p:cNvCxnSpPr>
              <a:stCxn id="395" idx="4"/>
              <a:endCxn id="392" idx="0"/>
            </p:cNvCxnSpPr>
            <p:nvPr/>
          </p:nvCxnSpPr>
          <p:spPr>
            <a:xfrm rot="-5400000" flipH="1">
              <a:off x="7911788" y="2715225"/>
              <a:ext cx="1160700" cy="4914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98" name="Google Shape;398;p20"/>
            <p:cNvCxnSpPr>
              <a:stCxn id="394" idx="0"/>
              <a:endCxn id="396" idx="4"/>
            </p:cNvCxnSpPr>
            <p:nvPr/>
          </p:nvCxnSpPr>
          <p:spPr>
            <a:xfrm rot="5400000" flipH="1">
              <a:off x="8625750" y="2359525"/>
              <a:ext cx="1017600" cy="192600"/>
            </a:xfrm>
            <a:prstGeom prst="curvedConnector3">
              <a:avLst>
                <a:gd name="adj1" fmla="val 500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99" name="Google Shape;399;p20"/>
            <p:cNvCxnSpPr>
              <a:stCxn id="394" idx="4"/>
              <a:endCxn id="392" idx="6"/>
            </p:cNvCxnSpPr>
            <p:nvPr/>
          </p:nvCxnSpPr>
          <p:spPr>
            <a:xfrm rot="5400000">
              <a:off x="8754000" y="3154375"/>
              <a:ext cx="550800" cy="402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00" name="Google Shape;400;p20"/>
            <p:cNvCxnSpPr>
              <a:stCxn id="396" idx="4"/>
              <a:endCxn id="391" idx="6"/>
            </p:cNvCxnSpPr>
            <p:nvPr/>
          </p:nvCxnSpPr>
          <p:spPr>
            <a:xfrm rot="5400000">
              <a:off x="8545175" y="2205225"/>
              <a:ext cx="751500" cy="234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sp>
          <p:nvSpPr>
            <p:cNvPr id="401" name="Google Shape;401;p20"/>
            <p:cNvSpPr/>
            <p:nvPr/>
          </p:nvSpPr>
          <p:spPr>
            <a:xfrm>
              <a:off x="9076650" y="4442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2" name="Google Shape;402;p20"/>
            <p:cNvCxnSpPr>
              <a:stCxn id="392" idx="2"/>
              <a:endCxn id="401" idx="2"/>
            </p:cNvCxnSpPr>
            <p:nvPr/>
          </p:nvCxnSpPr>
          <p:spPr>
            <a:xfrm>
              <a:off x="8647575" y="3631300"/>
              <a:ext cx="429000" cy="869100"/>
            </a:xfrm>
            <a:prstGeom prst="curvedConnector3">
              <a:avLst>
                <a:gd name="adj1" fmla="val -55507"/>
              </a:avLst>
            </a:prstGeom>
            <a:noFill/>
            <a:ln w="19050" cap="flat" cmpd="sng">
              <a:solidFill>
                <a:schemeClr val="accent1"/>
              </a:solidFill>
              <a:prstDash val="dot"/>
              <a:round/>
              <a:headEnd type="none" w="med" len="med"/>
              <a:tailEnd type="none" w="med" len="med"/>
            </a:ln>
          </p:spPr>
        </p:cxnSp>
        <p:sp>
          <p:nvSpPr>
            <p:cNvPr id="403" name="Google Shape;403;p20"/>
            <p:cNvSpPr/>
            <p:nvPr/>
          </p:nvSpPr>
          <p:spPr>
            <a:xfrm>
              <a:off x="8341013" y="4846488"/>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4" name="Google Shape;404;p20"/>
            <p:cNvCxnSpPr>
              <a:stCxn id="403" idx="6"/>
              <a:endCxn id="401" idx="4"/>
            </p:cNvCxnSpPr>
            <p:nvPr/>
          </p:nvCxnSpPr>
          <p:spPr>
            <a:xfrm rot="10800000" flipH="1">
              <a:off x="8456813" y="4558488"/>
              <a:ext cx="677700" cy="345900"/>
            </a:xfrm>
            <a:prstGeom prst="curvedConnector2">
              <a:avLst/>
            </a:prstGeom>
            <a:noFill/>
            <a:ln w="19050" cap="flat" cmpd="sng">
              <a:solidFill>
                <a:schemeClr val="accent1"/>
              </a:solidFill>
              <a:prstDash val="dot"/>
              <a:round/>
              <a:headEnd type="none" w="med" len="med"/>
              <a:tailEnd type="none" w="med" len="med"/>
            </a:ln>
          </p:spPr>
        </p:cxnSp>
        <p:cxnSp>
          <p:nvCxnSpPr>
            <p:cNvPr id="405" name="Google Shape;405;p20"/>
            <p:cNvCxnSpPr>
              <a:stCxn id="401" idx="0"/>
              <a:endCxn id="392" idx="4"/>
            </p:cNvCxnSpPr>
            <p:nvPr/>
          </p:nvCxnSpPr>
          <p:spPr>
            <a:xfrm rot="5400000" flipH="1">
              <a:off x="8575500" y="3883550"/>
              <a:ext cx="721200" cy="396900"/>
            </a:xfrm>
            <a:prstGeom prst="curvedConnector3">
              <a:avLst>
                <a:gd name="adj1" fmla="val 49997"/>
              </a:avLst>
            </a:prstGeom>
            <a:noFill/>
            <a:ln w="19050" cap="flat" cmpd="sng">
              <a:solidFill>
                <a:schemeClr val="accent1"/>
              </a:solidFill>
              <a:prstDash val="dot"/>
              <a:round/>
              <a:headEnd type="none" w="med" len="med"/>
              <a:tailEnd type="none" w="med" len="med"/>
            </a:ln>
          </p:spPr>
        </p:cxnSp>
        <p:sp>
          <p:nvSpPr>
            <p:cNvPr id="406" name="Google Shape;406;p20"/>
            <p:cNvSpPr/>
            <p:nvPr/>
          </p:nvSpPr>
          <p:spPr>
            <a:xfrm>
              <a:off x="8276325" y="4095175"/>
              <a:ext cx="488700" cy="4887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7"/>
        <p:cNvGrpSpPr/>
        <p:nvPr/>
      </p:nvGrpSpPr>
      <p:grpSpPr>
        <a:xfrm>
          <a:off x="0" y="0"/>
          <a:ext cx="0" cy="0"/>
          <a:chOff x="0" y="0"/>
          <a:chExt cx="0" cy="0"/>
        </a:xfrm>
      </p:grpSpPr>
      <p:sp>
        <p:nvSpPr>
          <p:cNvPr id="408" name="Google Shape;40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409" name="Google Shape;409;p21"/>
          <p:cNvSpPr txBox="1">
            <a:spLocks noGrp="1"/>
          </p:cNvSpPr>
          <p:nvPr>
            <p:ph type="subTitle" idx="1"/>
          </p:nvPr>
        </p:nvSpPr>
        <p:spPr>
          <a:xfrm>
            <a:off x="811313" y="16457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0" name="Google Shape;410;p21"/>
          <p:cNvSpPr txBox="1">
            <a:spLocks noGrp="1"/>
          </p:cNvSpPr>
          <p:nvPr>
            <p:ph type="subTitle" idx="2"/>
          </p:nvPr>
        </p:nvSpPr>
        <p:spPr>
          <a:xfrm>
            <a:off x="3620150" y="16457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1" name="Google Shape;411;p21"/>
          <p:cNvSpPr txBox="1">
            <a:spLocks noGrp="1"/>
          </p:cNvSpPr>
          <p:nvPr>
            <p:ph type="subTitle" idx="3"/>
          </p:nvPr>
        </p:nvSpPr>
        <p:spPr>
          <a:xfrm>
            <a:off x="811313" y="3376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2" name="Google Shape;412;p21"/>
          <p:cNvSpPr txBox="1">
            <a:spLocks noGrp="1"/>
          </p:cNvSpPr>
          <p:nvPr>
            <p:ph type="subTitle" idx="4"/>
          </p:nvPr>
        </p:nvSpPr>
        <p:spPr>
          <a:xfrm>
            <a:off x="3620150" y="3376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3" name="Google Shape;413;p21"/>
          <p:cNvSpPr txBox="1">
            <a:spLocks noGrp="1"/>
          </p:cNvSpPr>
          <p:nvPr>
            <p:ph type="subTitle" idx="5"/>
          </p:nvPr>
        </p:nvSpPr>
        <p:spPr>
          <a:xfrm>
            <a:off x="6431659" y="16457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4" name="Google Shape;414;p21"/>
          <p:cNvSpPr txBox="1">
            <a:spLocks noGrp="1"/>
          </p:cNvSpPr>
          <p:nvPr>
            <p:ph type="subTitle" idx="6"/>
          </p:nvPr>
        </p:nvSpPr>
        <p:spPr>
          <a:xfrm>
            <a:off x="6431659" y="3376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5" name="Google Shape;415;p21"/>
          <p:cNvSpPr txBox="1">
            <a:spLocks noGrp="1"/>
          </p:cNvSpPr>
          <p:nvPr>
            <p:ph type="subTitle" idx="7"/>
          </p:nvPr>
        </p:nvSpPr>
        <p:spPr>
          <a:xfrm>
            <a:off x="815213" y="1135505"/>
            <a:ext cx="1978200" cy="51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6" name="Google Shape;416;p21"/>
          <p:cNvSpPr txBox="1">
            <a:spLocks noGrp="1"/>
          </p:cNvSpPr>
          <p:nvPr>
            <p:ph type="subTitle" idx="8"/>
          </p:nvPr>
        </p:nvSpPr>
        <p:spPr>
          <a:xfrm>
            <a:off x="3624050" y="1135505"/>
            <a:ext cx="1978200" cy="51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7" name="Google Shape;417;p21"/>
          <p:cNvSpPr txBox="1">
            <a:spLocks noGrp="1"/>
          </p:cNvSpPr>
          <p:nvPr>
            <p:ph type="subTitle" idx="9"/>
          </p:nvPr>
        </p:nvSpPr>
        <p:spPr>
          <a:xfrm>
            <a:off x="6435560" y="1135505"/>
            <a:ext cx="1978200" cy="51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8" name="Google Shape;418;p21"/>
          <p:cNvSpPr txBox="1">
            <a:spLocks noGrp="1"/>
          </p:cNvSpPr>
          <p:nvPr>
            <p:ph type="subTitle" idx="13"/>
          </p:nvPr>
        </p:nvSpPr>
        <p:spPr>
          <a:xfrm>
            <a:off x="815213" y="2862450"/>
            <a:ext cx="1978200" cy="51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9" name="Google Shape;419;p21"/>
          <p:cNvSpPr txBox="1">
            <a:spLocks noGrp="1"/>
          </p:cNvSpPr>
          <p:nvPr>
            <p:ph type="subTitle" idx="14"/>
          </p:nvPr>
        </p:nvSpPr>
        <p:spPr>
          <a:xfrm>
            <a:off x="3624050" y="2862450"/>
            <a:ext cx="1978200" cy="51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0" name="Google Shape;420;p21"/>
          <p:cNvSpPr txBox="1">
            <a:spLocks noGrp="1"/>
          </p:cNvSpPr>
          <p:nvPr>
            <p:ph type="subTitle" idx="15"/>
          </p:nvPr>
        </p:nvSpPr>
        <p:spPr>
          <a:xfrm>
            <a:off x="6435560" y="2862450"/>
            <a:ext cx="1978200" cy="51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21" name="Google Shape;421;p21"/>
          <p:cNvGrpSpPr/>
          <p:nvPr/>
        </p:nvGrpSpPr>
        <p:grpSpPr>
          <a:xfrm rot="10800000">
            <a:off x="-163875" y="4144220"/>
            <a:ext cx="6089425" cy="1198400"/>
            <a:chOff x="1577925" y="17750"/>
            <a:chExt cx="6089425" cy="1198400"/>
          </a:xfrm>
        </p:grpSpPr>
        <p:sp>
          <p:nvSpPr>
            <p:cNvPr id="422" name="Google Shape;422;p21"/>
            <p:cNvSpPr/>
            <p:nvPr/>
          </p:nvSpPr>
          <p:spPr>
            <a:xfrm flipH="1">
              <a:off x="7487050" y="1035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flipH="1">
              <a:off x="6303575" y="17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flipH="1">
              <a:off x="3091500" y="4679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5" name="Google Shape;425;p21"/>
            <p:cNvCxnSpPr>
              <a:stCxn id="422" idx="6"/>
              <a:endCxn id="423" idx="2"/>
            </p:cNvCxnSpPr>
            <p:nvPr/>
          </p:nvCxnSpPr>
          <p:spPr>
            <a:xfrm rot="10800000">
              <a:off x="6483850" y="107800"/>
              <a:ext cx="1003200" cy="1018200"/>
            </a:xfrm>
            <a:prstGeom prst="curvedConnector3">
              <a:avLst>
                <a:gd name="adj1" fmla="val 49999"/>
              </a:avLst>
            </a:prstGeom>
            <a:noFill/>
            <a:ln w="19050" cap="flat" cmpd="sng">
              <a:solidFill>
                <a:schemeClr val="accent1"/>
              </a:solidFill>
              <a:prstDash val="dot"/>
              <a:round/>
              <a:headEnd type="none" w="med" len="med"/>
              <a:tailEnd type="none" w="med" len="med"/>
            </a:ln>
          </p:spPr>
        </p:cxnSp>
        <p:sp>
          <p:nvSpPr>
            <p:cNvPr id="426" name="Google Shape;426;p21"/>
            <p:cNvSpPr/>
            <p:nvPr/>
          </p:nvSpPr>
          <p:spPr>
            <a:xfrm flipH="1">
              <a:off x="4819925" y="3044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flipH="1">
              <a:off x="4787675" y="526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21"/>
            <p:cNvCxnSpPr>
              <a:stCxn id="423" idx="2"/>
              <a:endCxn id="429" idx="6"/>
            </p:cNvCxnSpPr>
            <p:nvPr/>
          </p:nvCxnSpPr>
          <p:spPr>
            <a:xfrm>
              <a:off x="6483875" y="107900"/>
              <a:ext cx="951300" cy="319500"/>
            </a:xfrm>
            <a:prstGeom prst="curvedConnector3">
              <a:avLst>
                <a:gd name="adj1" fmla="val 4999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30" name="Google Shape;430;p21"/>
            <p:cNvCxnSpPr>
              <a:stCxn id="426" idx="6"/>
              <a:endCxn id="431" idx="1"/>
            </p:cNvCxnSpPr>
            <p:nvPr/>
          </p:nvCxnSpPr>
          <p:spPr>
            <a:xfrm flipH="1">
              <a:off x="4335725" y="362350"/>
              <a:ext cx="484200" cy="229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32" name="Google Shape;432;p21"/>
            <p:cNvCxnSpPr>
              <a:stCxn id="431" idx="2"/>
              <a:endCxn id="427" idx="6"/>
            </p:cNvCxnSpPr>
            <p:nvPr/>
          </p:nvCxnSpPr>
          <p:spPr>
            <a:xfrm rot="10800000" flipH="1">
              <a:off x="4363938" y="617025"/>
              <a:ext cx="423600" cy="43200"/>
            </a:xfrm>
            <a:prstGeom prst="curvedConnector3">
              <a:avLst>
                <a:gd name="adj1" fmla="val 5001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33" name="Google Shape;433;p21"/>
            <p:cNvCxnSpPr>
              <a:stCxn id="427" idx="2"/>
              <a:endCxn id="423" idx="6"/>
            </p:cNvCxnSpPr>
            <p:nvPr/>
          </p:nvCxnSpPr>
          <p:spPr>
            <a:xfrm rot="10800000" flipH="1">
              <a:off x="4967975" y="107800"/>
              <a:ext cx="1335600" cy="5091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34" name="Google Shape;434;p21"/>
            <p:cNvCxnSpPr>
              <a:stCxn id="426" idx="2"/>
              <a:endCxn id="435" idx="5"/>
            </p:cNvCxnSpPr>
            <p:nvPr/>
          </p:nvCxnSpPr>
          <p:spPr>
            <a:xfrm>
              <a:off x="4935725" y="362350"/>
              <a:ext cx="1500000" cy="171000"/>
            </a:xfrm>
            <a:prstGeom prst="curvedConnector4">
              <a:avLst>
                <a:gd name="adj1" fmla="val 49065"/>
                <a:gd name="adj2" fmla="val 255651"/>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436" name="Google Shape;436;p21"/>
            <p:cNvGrpSpPr/>
            <p:nvPr/>
          </p:nvGrpSpPr>
          <p:grpSpPr>
            <a:xfrm flipH="1">
              <a:off x="7435125" y="331100"/>
              <a:ext cx="192300" cy="192300"/>
              <a:chOff x="471450" y="43325"/>
              <a:chExt cx="192300" cy="192300"/>
            </a:xfrm>
          </p:grpSpPr>
          <p:sp>
            <p:nvSpPr>
              <p:cNvPr id="437" name="Google Shape;437;p21"/>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1"/>
            <p:cNvGrpSpPr/>
            <p:nvPr/>
          </p:nvGrpSpPr>
          <p:grpSpPr>
            <a:xfrm flipH="1">
              <a:off x="4171638" y="564075"/>
              <a:ext cx="192300" cy="192300"/>
              <a:chOff x="3777988" y="402825"/>
              <a:chExt cx="192300" cy="192300"/>
            </a:xfrm>
          </p:grpSpPr>
          <p:sp>
            <p:nvSpPr>
              <p:cNvPr id="439" name="Google Shape;439;p21"/>
              <p:cNvSpPr/>
              <p:nvPr/>
            </p:nvSpPr>
            <p:spPr>
              <a:xfrm>
                <a:off x="3816238" y="4410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3777988" y="4028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21"/>
            <p:cNvGrpSpPr/>
            <p:nvPr/>
          </p:nvGrpSpPr>
          <p:grpSpPr>
            <a:xfrm flipH="1">
              <a:off x="1577925" y="287450"/>
              <a:ext cx="279600" cy="279600"/>
              <a:chOff x="2206950" y="697000"/>
              <a:chExt cx="279600" cy="279600"/>
            </a:xfrm>
          </p:grpSpPr>
          <p:sp>
            <p:nvSpPr>
              <p:cNvPr id="441" name="Google Shape;441;p21"/>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3" name="Google Shape;443;p21"/>
            <p:cNvCxnSpPr>
              <a:stCxn id="424" idx="6"/>
              <a:endCxn id="442" idx="2"/>
            </p:cNvCxnSpPr>
            <p:nvPr/>
          </p:nvCxnSpPr>
          <p:spPr>
            <a:xfrm rot="10800000">
              <a:off x="1857600" y="427275"/>
              <a:ext cx="1233900" cy="130800"/>
            </a:xfrm>
            <a:prstGeom prst="curvedConnector3">
              <a:avLst>
                <a:gd name="adj1" fmla="val 5000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44" name="Google Shape;444;p21"/>
            <p:cNvCxnSpPr>
              <a:stCxn id="423" idx="6"/>
              <a:endCxn id="424" idx="2"/>
            </p:cNvCxnSpPr>
            <p:nvPr/>
          </p:nvCxnSpPr>
          <p:spPr>
            <a:xfrm flipH="1">
              <a:off x="3271775" y="107900"/>
              <a:ext cx="3031800" cy="450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445" name="Google Shape;445;p21"/>
            <p:cNvGrpSpPr/>
            <p:nvPr/>
          </p:nvGrpSpPr>
          <p:grpSpPr>
            <a:xfrm flipH="1">
              <a:off x="6407675" y="369088"/>
              <a:ext cx="192300" cy="192300"/>
              <a:chOff x="4663000" y="-397562"/>
              <a:chExt cx="192300" cy="192300"/>
            </a:xfrm>
          </p:grpSpPr>
          <p:sp>
            <p:nvSpPr>
              <p:cNvPr id="446" name="Google Shape;446;p21"/>
              <p:cNvSpPr/>
              <p:nvPr/>
            </p:nvSpPr>
            <p:spPr>
              <a:xfrm>
                <a:off x="4701250" y="-3593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4663000" y="-397562"/>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47"/>
        <p:cNvGrpSpPr/>
        <p:nvPr/>
      </p:nvGrpSpPr>
      <p:grpSpPr>
        <a:xfrm>
          <a:off x="0" y="0"/>
          <a:ext cx="0" cy="0"/>
          <a:chOff x="0" y="0"/>
          <a:chExt cx="0" cy="0"/>
        </a:xfrm>
      </p:grpSpPr>
      <p:sp>
        <p:nvSpPr>
          <p:cNvPr id="448" name="Google Shape;448;p22"/>
          <p:cNvSpPr txBox="1">
            <a:spLocks noGrp="1"/>
          </p:cNvSpPr>
          <p:nvPr>
            <p:ph type="title" hasCustomPrompt="1"/>
          </p:nvPr>
        </p:nvSpPr>
        <p:spPr>
          <a:xfrm>
            <a:off x="868650" y="3009388"/>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36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49" name="Google Shape;449;p22"/>
          <p:cNvSpPr txBox="1">
            <a:spLocks noGrp="1"/>
          </p:cNvSpPr>
          <p:nvPr>
            <p:ph type="subTitle" idx="1"/>
          </p:nvPr>
        </p:nvSpPr>
        <p:spPr>
          <a:xfrm>
            <a:off x="868663" y="3778287"/>
            <a:ext cx="3492600" cy="3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50" name="Google Shape;450;p22"/>
          <p:cNvSpPr txBox="1">
            <a:spLocks noGrp="1"/>
          </p:cNvSpPr>
          <p:nvPr>
            <p:ph type="title" idx="2" hasCustomPrompt="1"/>
          </p:nvPr>
        </p:nvSpPr>
        <p:spPr>
          <a:xfrm>
            <a:off x="2895963" y="1436602"/>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36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1" name="Google Shape;451;p22"/>
          <p:cNvSpPr txBox="1">
            <a:spLocks noGrp="1"/>
          </p:cNvSpPr>
          <p:nvPr>
            <p:ph type="subTitle" idx="3"/>
          </p:nvPr>
        </p:nvSpPr>
        <p:spPr>
          <a:xfrm>
            <a:off x="2895963" y="2205513"/>
            <a:ext cx="3492600" cy="3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52" name="Google Shape;452;p22"/>
          <p:cNvSpPr txBox="1">
            <a:spLocks noGrp="1"/>
          </p:cNvSpPr>
          <p:nvPr>
            <p:ph type="title" idx="4" hasCustomPrompt="1"/>
          </p:nvPr>
        </p:nvSpPr>
        <p:spPr>
          <a:xfrm>
            <a:off x="4923275" y="3009388"/>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36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3" name="Google Shape;453;p22"/>
          <p:cNvSpPr txBox="1">
            <a:spLocks noGrp="1"/>
          </p:cNvSpPr>
          <p:nvPr>
            <p:ph type="subTitle" idx="5"/>
          </p:nvPr>
        </p:nvSpPr>
        <p:spPr>
          <a:xfrm>
            <a:off x="4923288" y="3778287"/>
            <a:ext cx="3492600" cy="3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54" name="Google Shape;454;p22"/>
          <p:cNvSpPr/>
          <p:nvPr/>
        </p:nvSpPr>
        <p:spPr>
          <a:xfrm>
            <a:off x="3147925" y="4529975"/>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364675" y="40722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5"/>
        <p:cNvGrpSpPr/>
        <p:nvPr/>
      </p:nvGrpSpPr>
      <p:grpSpPr>
        <a:xfrm>
          <a:off x="0" y="0"/>
          <a:ext cx="0" cy="0"/>
          <a:chOff x="0" y="0"/>
          <a:chExt cx="0" cy="0"/>
        </a:xfrm>
      </p:grpSpPr>
      <p:grpSp>
        <p:nvGrpSpPr>
          <p:cNvPr id="516" name="Google Shape;516;p24"/>
          <p:cNvGrpSpPr/>
          <p:nvPr/>
        </p:nvGrpSpPr>
        <p:grpSpPr>
          <a:xfrm>
            <a:off x="-313950" y="169925"/>
            <a:ext cx="2800500" cy="2893700"/>
            <a:chOff x="-313950" y="169925"/>
            <a:chExt cx="2800500" cy="2893700"/>
          </a:xfrm>
        </p:grpSpPr>
        <p:sp>
          <p:nvSpPr>
            <p:cNvPr id="517" name="Google Shape;517;p24"/>
            <p:cNvSpPr/>
            <p:nvPr/>
          </p:nvSpPr>
          <p:spPr>
            <a:xfrm>
              <a:off x="217150" y="5823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1645550" y="2666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329525" y="2883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24"/>
            <p:cNvCxnSpPr>
              <a:stCxn id="519" idx="7"/>
            </p:cNvCxnSpPr>
            <p:nvPr/>
          </p:nvCxnSpPr>
          <p:spPr>
            <a:xfrm rot="-5400000">
              <a:off x="-17879" y="22302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521" name="Google Shape;521;p24"/>
            <p:cNvCxnSpPr>
              <a:endCxn id="517" idx="4"/>
            </p:cNvCxnSpPr>
            <p:nvPr/>
          </p:nvCxnSpPr>
          <p:spPr>
            <a:xfrm rot="5400000" flipH="1">
              <a:off x="129250" y="9407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22" name="Google Shape;522;p24"/>
            <p:cNvCxnSpPr>
              <a:stCxn id="517" idx="6"/>
              <a:endCxn id="518" idx="2"/>
            </p:cNvCxnSpPr>
            <p:nvPr/>
          </p:nvCxnSpPr>
          <p:spPr>
            <a:xfrm rot="10800000" flipH="1">
              <a:off x="397450" y="3569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523" name="Google Shape;523;p24"/>
            <p:cNvCxnSpPr>
              <a:stCxn id="518" idx="6"/>
              <a:endCxn id="524" idx="0"/>
            </p:cNvCxnSpPr>
            <p:nvPr/>
          </p:nvCxnSpPr>
          <p:spPr>
            <a:xfrm>
              <a:off x="1825850" y="356825"/>
              <a:ext cx="520800" cy="466800"/>
            </a:xfrm>
            <a:prstGeom prst="curvedConnector2">
              <a:avLst/>
            </a:prstGeom>
            <a:noFill/>
            <a:ln w="19050" cap="flat" cmpd="sng">
              <a:solidFill>
                <a:schemeClr val="accent1"/>
              </a:solidFill>
              <a:prstDash val="dot"/>
              <a:round/>
              <a:headEnd type="none" w="med" len="med"/>
              <a:tailEnd type="none" w="med" len="med"/>
            </a:ln>
          </p:spPr>
        </p:cxnSp>
        <p:cxnSp>
          <p:nvCxnSpPr>
            <p:cNvPr id="525" name="Google Shape;525;p24"/>
            <p:cNvCxnSpPr>
              <a:endCxn id="526" idx="2"/>
            </p:cNvCxnSpPr>
            <p:nvPr/>
          </p:nvCxnSpPr>
          <p:spPr>
            <a:xfrm rot="-5400000">
              <a:off x="-842250" y="7943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7" name="Google Shape;527;p24"/>
            <p:cNvCxnSpPr>
              <a:stCxn id="518" idx="2"/>
              <a:endCxn id="526" idx="6"/>
            </p:cNvCxnSpPr>
            <p:nvPr/>
          </p:nvCxnSpPr>
          <p:spPr>
            <a:xfrm rot="10800000">
              <a:off x="663650" y="2662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8" name="Google Shape;528;p24"/>
            <p:cNvCxnSpPr>
              <a:endCxn id="524" idx="3"/>
            </p:cNvCxnSpPr>
            <p:nvPr/>
          </p:nvCxnSpPr>
          <p:spPr>
            <a:xfrm>
              <a:off x="674696" y="8687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9" name="Google Shape;529;p24"/>
            <p:cNvCxnSpPr/>
            <p:nvPr/>
          </p:nvCxnSpPr>
          <p:spPr>
            <a:xfrm flipH="1">
              <a:off x="-215262" y="1691449"/>
              <a:ext cx="786300" cy="375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30" name="Google Shape;530;p24"/>
            <p:cNvCxnSpPr>
              <a:endCxn id="519" idx="2"/>
            </p:cNvCxnSpPr>
            <p:nvPr/>
          </p:nvCxnSpPr>
          <p:spPr>
            <a:xfrm rot="-5400000" flipH="1">
              <a:off x="-367075" y="22768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531" name="Google Shape;531;p24"/>
            <p:cNvCxnSpPr>
              <a:stCxn id="518" idx="4"/>
            </p:cNvCxnSpPr>
            <p:nvPr/>
          </p:nvCxnSpPr>
          <p:spPr>
            <a:xfrm rot="5400000">
              <a:off x="765950" y="8344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532" name="Google Shape;532;p24"/>
            <p:cNvGrpSpPr/>
            <p:nvPr/>
          </p:nvGrpSpPr>
          <p:grpSpPr>
            <a:xfrm>
              <a:off x="2206950" y="823600"/>
              <a:ext cx="279600" cy="279600"/>
              <a:chOff x="2206950" y="697000"/>
              <a:chExt cx="279600" cy="279600"/>
            </a:xfrm>
          </p:grpSpPr>
          <p:sp>
            <p:nvSpPr>
              <p:cNvPr id="533" name="Google Shape;533;p2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4"/>
            <p:cNvGrpSpPr/>
            <p:nvPr/>
          </p:nvGrpSpPr>
          <p:grpSpPr>
            <a:xfrm>
              <a:off x="471450" y="169925"/>
              <a:ext cx="192300" cy="192300"/>
              <a:chOff x="471450" y="43325"/>
              <a:chExt cx="192300" cy="192300"/>
            </a:xfrm>
          </p:grpSpPr>
          <p:sp>
            <p:nvSpPr>
              <p:cNvPr id="535" name="Google Shape;535;p2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6" name="Google Shape;536;p24"/>
          <p:cNvGrpSpPr/>
          <p:nvPr/>
        </p:nvGrpSpPr>
        <p:grpSpPr>
          <a:xfrm>
            <a:off x="2901550" y="-253988"/>
            <a:ext cx="6182575" cy="2052725"/>
            <a:chOff x="2901550" y="-253988"/>
            <a:chExt cx="6182575" cy="2052725"/>
          </a:xfrm>
        </p:grpSpPr>
        <p:sp>
          <p:nvSpPr>
            <p:cNvPr id="537" name="Google Shape;537;p24"/>
            <p:cNvSpPr/>
            <p:nvPr/>
          </p:nvSpPr>
          <p:spPr>
            <a:xfrm rot="10800000" flipH="1">
              <a:off x="8293625" y="73006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rot="10800000" flipH="1">
              <a:off x="7398450" y="-10551"/>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24"/>
            <p:cNvCxnSpPr>
              <a:stCxn id="540" idx="7"/>
              <a:endCxn id="541" idx="2"/>
            </p:cNvCxnSpPr>
            <p:nvPr/>
          </p:nvCxnSpPr>
          <p:spPr>
            <a:xfrm rot="-5400000">
              <a:off x="4864879" y="-173710"/>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542" name="Google Shape;542;p24"/>
            <p:cNvCxnSpPr>
              <a:stCxn id="541" idx="6"/>
              <a:endCxn id="543" idx="2"/>
            </p:cNvCxnSpPr>
            <p:nvPr/>
          </p:nvCxnSpPr>
          <p:spPr>
            <a:xfrm>
              <a:off x="5631700" y="378587"/>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44" name="Google Shape;544;p24"/>
            <p:cNvCxnSpPr>
              <a:stCxn id="543" idx="6"/>
              <a:endCxn id="538" idx="2"/>
            </p:cNvCxnSpPr>
            <p:nvPr/>
          </p:nvCxnSpPr>
          <p:spPr>
            <a:xfrm rot="10800000" flipH="1">
              <a:off x="6518500" y="79624"/>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45" name="Google Shape;545;p24"/>
            <p:cNvCxnSpPr>
              <a:stCxn id="538" idx="6"/>
              <a:endCxn id="537" idx="2"/>
            </p:cNvCxnSpPr>
            <p:nvPr/>
          </p:nvCxnSpPr>
          <p:spPr>
            <a:xfrm>
              <a:off x="7578750" y="79599"/>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541" name="Google Shape;541;p24"/>
            <p:cNvSpPr/>
            <p:nvPr/>
          </p:nvSpPr>
          <p:spPr>
            <a:xfrm rot="10800000" flipH="1">
              <a:off x="5515900" y="32068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rot="10800000" flipH="1">
              <a:off x="8709825" y="17276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rot="10800000" flipH="1">
              <a:off x="7462950" y="85273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24"/>
            <p:cNvCxnSpPr>
              <a:stCxn id="549" idx="6"/>
              <a:endCxn id="550" idx="6"/>
            </p:cNvCxnSpPr>
            <p:nvPr/>
          </p:nvCxnSpPr>
          <p:spPr>
            <a:xfrm rot="10800000">
              <a:off x="8863925" y="230637"/>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51" name="Google Shape;551;p24"/>
            <p:cNvCxnSpPr>
              <a:stCxn id="550" idx="0"/>
              <a:endCxn id="537" idx="6"/>
            </p:cNvCxnSpPr>
            <p:nvPr/>
          </p:nvCxnSpPr>
          <p:spPr>
            <a:xfrm rot="5400000">
              <a:off x="8374125" y="426712"/>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52" name="Google Shape;552;p24"/>
            <p:cNvCxnSpPr>
              <a:stCxn id="537" idx="0"/>
              <a:endCxn id="547" idx="0"/>
            </p:cNvCxnSpPr>
            <p:nvPr/>
          </p:nvCxnSpPr>
          <p:spPr>
            <a:xfrm rot="5400000">
              <a:off x="7923275" y="508062"/>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53" name="Google Shape;553;p24"/>
            <p:cNvCxnSpPr>
              <a:stCxn id="537" idx="0"/>
              <a:endCxn id="549" idx="2"/>
            </p:cNvCxnSpPr>
            <p:nvPr/>
          </p:nvCxnSpPr>
          <p:spPr>
            <a:xfrm rot="-5400000" flipH="1">
              <a:off x="8219975" y="1074162"/>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54" name="Google Shape;554;p24"/>
            <p:cNvCxnSpPr>
              <a:stCxn id="540" idx="4"/>
              <a:endCxn id="538" idx="4"/>
            </p:cNvCxnSpPr>
            <p:nvPr/>
          </p:nvCxnSpPr>
          <p:spPr>
            <a:xfrm rot="-5400000">
              <a:off x="5726625" y="-1523263"/>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555" name="Google Shape;555;p24"/>
            <p:cNvCxnSpPr>
              <a:stCxn id="538" idx="5"/>
              <a:endCxn id="550" idx="4"/>
            </p:cNvCxnSpPr>
            <p:nvPr/>
          </p:nvCxnSpPr>
          <p:spPr>
            <a:xfrm rot="-5400000" flipH="1">
              <a:off x="8100596" y="-532396"/>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556" name="Google Shape;556;p24"/>
            <p:cNvGrpSpPr/>
            <p:nvPr/>
          </p:nvGrpSpPr>
          <p:grpSpPr>
            <a:xfrm rot="10800000" flipH="1">
              <a:off x="6238900" y="670024"/>
              <a:ext cx="279600" cy="279600"/>
              <a:chOff x="6238800" y="4370675"/>
              <a:chExt cx="279600" cy="279600"/>
            </a:xfrm>
          </p:grpSpPr>
          <p:sp>
            <p:nvSpPr>
              <p:cNvPr id="557" name="Google Shape;557;p24"/>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24"/>
            <p:cNvGrpSpPr/>
            <p:nvPr/>
          </p:nvGrpSpPr>
          <p:grpSpPr>
            <a:xfrm rot="10800000" flipH="1">
              <a:off x="8804525" y="1519137"/>
              <a:ext cx="279600" cy="279600"/>
              <a:chOff x="8804525" y="3411475"/>
              <a:chExt cx="279600" cy="279600"/>
            </a:xfrm>
          </p:grpSpPr>
          <p:sp>
            <p:nvSpPr>
              <p:cNvPr id="559" name="Google Shape;559;p24"/>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24"/>
            <p:cNvGrpSpPr/>
            <p:nvPr/>
          </p:nvGrpSpPr>
          <p:grpSpPr>
            <a:xfrm rot="10800000" flipH="1">
              <a:off x="4074075" y="238787"/>
              <a:ext cx="279600" cy="279600"/>
              <a:chOff x="4074075" y="4691825"/>
              <a:chExt cx="279600" cy="279600"/>
            </a:xfrm>
          </p:grpSpPr>
          <p:sp>
            <p:nvSpPr>
              <p:cNvPr id="561" name="Google Shape;561;p24"/>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24"/>
            <p:cNvSpPr/>
            <p:nvPr/>
          </p:nvSpPr>
          <p:spPr>
            <a:xfrm rot="10800000" flipH="1">
              <a:off x="8671575" y="134512"/>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rot="10800000" flipH="1">
              <a:off x="7192013" y="160887"/>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563" name="Google Shape;563;p24"/>
            <p:cNvCxnSpPr/>
            <p:nvPr/>
          </p:nvCxnSpPr>
          <p:spPr>
            <a:xfrm rot="10800000" flipH="1">
              <a:off x="5578625" y="-253988"/>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64" name="Google Shape;564;p24"/>
            <p:cNvCxnSpPr/>
            <p:nvPr/>
          </p:nvCxnSpPr>
          <p:spPr>
            <a:xfrm flipH="1">
              <a:off x="2901550" y="381687"/>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4047175" y="2571975"/>
            <a:ext cx="4383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b="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6" name="Google Shape;76;p3"/>
          <p:cNvSpPr txBox="1">
            <a:spLocks noGrp="1"/>
          </p:cNvSpPr>
          <p:nvPr>
            <p:ph type="title" idx="2" hasCustomPrompt="1"/>
          </p:nvPr>
        </p:nvSpPr>
        <p:spPr>
          <a:xfrm>
            <a:off x="4235875" y="1058300"/>
            <a:ext cx="2041200" cy="1368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9000" b="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7" name="Google Shape;77;p3"/>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6667725" y="2619100"/>
            <a:ext cx="2568925" cy="2462100"/>
            <a:chOff x="6667725" y="2619100"/>
            <a:chExt cx="2568925" cy="2462100"/>
          </a:xfrm>
        </p:grpSpPr>
        <p:sp>
          <p:nvSpPr>
            <p:cNvPr id="83" name="Google Shape;83;p3"/>
            <p:cNvSpPr/>
            <p:nvPr/>
          </p:nvSpPr>
          <p:spPr>
            <a:xfrm>
              <a:off x="8674900" y="3826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3"/>
            <p:cNvGrpSpPr/>
            <p:nvPr/>
          </p:nvGrpSpPr>
          <p:grpSpPr>
            <a:xfrm>
              <a:off x="6667725" y="4742525"/>
              <a:ext cx="192300" cy="192300"/>
              <a:chOff x="471450" y="43325"/>
              <a:chExt cx="192300" cy="192300"/>
            </a:xfrm>
          </p:grpSpPr>
          <p:sp>
            <p:nvSpPr>
              <p:cNvPr id="85" name="Google Shape;85;p3"/>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8855200" y="47425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3"/>
            <p:cNvCxnSpPr>
              <a:stCxn id="83" idx="4"/>
            </p:cNvCxnSpPr>
            <p:nvPr/>
          </p:nvCxnSpPr>
          <p:spPr>
            <a:xfrm rot="5400000">
              <a:off x="8036200" y="4352350"/>
              <a:ext cx="1074000" cy="3837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9" name="Google Shape;89;p3"/>
            <p:cNvCxnSpPr>
              <a:stCxn id="83" idx="0"/>
            </p:cNvCxnSpPr>
            <p:nvPr/>
          </p:nvCxnSpPr>
          <p:spPr>
            <a:xfrm rot="-5400000">
              <a:off x="8396950" y="2987200"/>
              <a:ext cx="1207800" cy="471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0" name="Google Shape;90;p3"/>
            <p:cNvCxnSpPr>
              <a:stCxn id="83" idx="4"/>
              <a:endCxn id="86" idx="6"/>
            </p:cNvCxnSpPr>
            <p:nvPr/>
          </p:nvCxnSpPr>
          <p:spPr>
            <a:xfrm rot="5400000">
              <a:off x="7396750" y="3470500"/>
              <a:ext cx="831600" cy="1905000"/>
            </a:xfrm>
            <a:prstGeom prst="curvedConnector2">
              <a:avLst/>
            </a:prstGeom>
            <a:noFill/>
            <a:ln w="19050" cap="flat" cmpd="sng">
              <a:solidFill>
                <a:schemeClr val="accent1"/>
              </a:solidFill>
              <a:prstDash val="dot"/>
              <a:round/>
              <a:headEnd type="none" w="med" len="med"/>
              <a:tailEnd type="none" w="med" len="med"/>
            </a:ln>
          </p:spPr>
        </p:cxnSp>
        <p:cxnSp>
          <p:nvCxnSpPr>
            <p:cNvPr id="91" name="Google Shape;91;p3"/>
            <p:cNvCxnSpPr>
              <a:stCxn id="83" idx="2"/>
              <a:endCxn id="87" idx="0"/>
            </p:cNvCxnSpPr>
            <p:nvPr/>
          </p:nvCxnSpPr>
          <p:spPr>
            <a:xfrm>
              <a:off x="8674900" y="3917050"/>
              <a:ext cx="238200" cy="825600"/>
            </a:xfrm>
            <a:prstGeom prst="curvedConnector4">
              <a:avLst>
                <a:gd name="adj1" fmla="val -99969"/>
                <a:gd name="adj2" fmla="val 55452"/>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lt1"/>
            </a:gs>
            <a:gs pos="100000">
              <a:schemeClr val="dk1"/>
            </a:gs>
          </a:gsLst>
          <a:lin ang="2700006" scaled="0"/>
        </a:gradFill>
        <a:effectLst/>
      </p:bgPr>
    </p:bg>
    <p:spTree>
      <p:nvGrpSpPr>
        <p:cNvPr id="1" name="Shape 565"/>
        <p:cNvGrpSpPr/>
        <p:nvPr/>
      </p:nvGrpSpPr>
      <p:grpSpPr>
        <a:xfrm>
          <a:off x="0" y="0"/>
          <a:ext cx="0" cy="0"/>
          <a:chOff x="0" y="0"/>
          <a:chExt cx="0" cy="0"/>
        </a:xfrm>
      </p:grpSpPr>
      <p:sp>
        <p:nvSpPr>
          <p:cNvPr id="566" name="Google Shape;566;p25"/>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5"/>
          <p:cNvGrpSpPr/>
          <p:nvPr/>
        </p:nvGrpSpPr>
        <p:grpSpPr>
          <a:xfrm>
            <a:off x="-101435" y="-180416"/>
            <a:ext cx="5638874" cy="1423446"/>
            <a:chOff x="1554465" y="-34316"/>
            <a:chExt cx="5638874" cy="1423446"/>
          </a:xfrm>
        </p:grpSpPr>
        <p:sp>
          <p:nvSpPr>
            <p:cNvPr id="570" name="Google Shape;570;p25"/>
            <p:cNvSpPr/>
            <p:nvPr/>
          </p:nvSpPr>
          <p:spPr>
            <a:xfrm rot="9974251" flipH="1">
              <a:off x="5788647" y="384959"/>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rot="9974251" flipH="1">
              <a:off x="4764497" y="163427"/>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2" name="Google Shape;572;p25"/>
            <p:cNvCxnSpPr>
              <a:stCxn id="573" idx="7"/>
              <a:endCxn id="574" idx="2"/>
            </p:cNvCxnSpPr>
            <p:nvPr/>
          </p:nvCxnSpPr>
          <p:spPr>
            <a:xfrm rot="-5400000">
              <a:off x="2224495" y="347028"/>
              <a:ext cx="382200" cy="1145100"/>
            </a:xfrm>
            <a:prstGeom prst="curvedConnector4">
              <a:avLst>
                <a:gd name="adj1" fmla="val -79892"/>
                <a:gd name="adj2" fmla="val 50838"/>
              </a:avLst>
            </a:prstGeom>
            <a:noFill/>
            <a:ln w="19050" cap="flat" cmpd="sng">
              <a:solidFill>
                <a:schemeClr val="accent1"/>
              </a:solidFill>
              <a:prstDash val="dot"/>
              <a:round/>
              <a:headEnd type="none" w="med" len="med"/>
              <a:tailEnd type="none" w="med" len="med"/>
            </a:ln>
          </p:spPr>
        </p:cxnSp>
        <p:cxnSp>
          <p:nvCxnSpPr>
            <p:cNvPr id="575" name="Google Shape;575;p25"/>
            <p:cNvCxnSpPr>
              <a:stCxn id="574" idx="6"/>
              <a:endCxn id="576" idx="2"/>
            </p:cNvCxnSpPr>
            <p:nvPr/>
          </p:nvCxnSpPr>
          <p:spPr>
            <a:xfrm>
              <a:off x="3100645" y="700878"/>
              <a:ext cx="692400" cy="274500"/>
            </a:xfrm>
            <a:prstGeom prst="curvedConnector3">
              <a:avLst>
                <a:gd name="adj1" fmla="val 49747"/>
              </a:avLst>
            </a:prstGeom>
            <a:noFill/>
            <a:ln w="19050" cap="flat" cmpd="sng">
              <a:solidFill>
                <a:schemeClr val="accent1"/>
              </a:solidFill>
              <a:prstDash val="dot"/>
              <a:round/>
              <a:headEnd type="none" w="med" len="med"/>
              <a:tailEnd type="none" w="med" len="med"/>
            </a:ln>
          </p:spPr>
        </p:cxnSp>
        <p:cxnSp>
          <p:nvCxnSpPr>
            <p:cNvPr id="577" name="Google Shape;577;p25"/>
            <p:cNvCxnSpPr>
              <a:stCxn id="576" idx="6"/>
              <a:endCxn id="571" idx="2"/>
            </p:cNvCxnSpPr>
            <p:nvPr/>
          </p:nvCxnSpPr>
          <p:spPr>
            <a:xfrm rot="10800000" flipH="1">
              <a:off x="4064585" y="275169"/>
              <a:ext cx="702600" cy="633600"/>
            </a:xfrm>
            <a:prstGeom prst="curvedConnector3">
              <a:avLst>
                <a:gd name="adj1" fmla="val 50085"/>
              </a:avLst>
            </a:prstGeom>
            <a:noFill/>
            <a:ln w="19050" cap="flat" cmpd="sng">
              <a:solidFill>
                <a:schemeClr val="accent1"/>
              </a:solidFill>
              <a:prstDash val="dot"/>
              <a:round/>
              <a:headEnd type="none" w="med" len="med"/>
              <a:tailEnd type="none" w="med" len="med"/>
            </a:ln>
          </p:spPr>
        </p:cxnSp>
        <p:cxnSp>
          <p:nvCxnSpPr>
            <p:cNvPr id="578" name="Google Shape;578;p25"/>
            <p:cNvCxnSpPr>
              <a:stCxn id="571" idx="6"/>
              <a:endCxn id="570" idx="2"/>
            </p:cNvCxnSpPr>
            <p:nvPr/>
          </p:nvCxnSpPr>
          <p:spPr>
            <a:xfrm>
              <a:off x="4942211" y="232131"/>
              <a:ext cx="849000" cy="264300"/>
            </a:xfrm>
            <a:prstGeom prst="curvedConnector3">
              <a:avLst>
                <a:gd name="adj1" fmla="val 49986"/>
              </a:avLst>
            </a:prstGeom>
            <a:noFill/>
            <a:ln w="19050" cap="flat" cmpd="sng">
              <a:solidFill>
                <a:schemeClr val="accent1"/>
              </a:solidFill>
              <a:prstDash val="dot"/>
              <a:round/>
              <a:headEnd type="none" w="med" len="med"/>
              <a:tailEnd type="none" w="med" len="med"/>
            </a:ln>
          </p:spPr>
        </p:cxnSp>
        <p:sp>
          <p:nvSpPr>
            <p:cNvPr id="574" name="Google Shape;574;p25"/>
            <p:cNvSpPr/>
            <p:nvPr/>
          </p:nvSpPr>
          <p:spPr>
            <a:xfrm rot="9974251" flipH="1">
              <a:off x="2986506" y="656752"/>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9974251" flipH="1">
              <a:off x="4863750" y="1162166"/>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0" name="Google Shape;580;p25"/>
            <p:cNvCxnSpPr>
              <a:stCxn id="581" idx="6"/>
              <a:endCxn id="582" idx="6"/>
            </p:cNvCxnSpPr>
            <p:nvPr/>
          </p:nvCxnSpPr>
          <p:spPr>
            <a:xfrm rot="10800000">
              <a:off x="6475481" y="93325"/>
              <a:ext cx="684600" cy="1093500"/>
            </a:xfrm>
            <a:prstGeom prst="curvedConnector3">
              <a:avLst>
                <a:gd name="adj1" fmla="val -35363"/>
              </a:avLst>
            </a:prstGeom>
            <a:noFill/>
            <a:ln w="19050" cap="flat" cmpd="sng">
              <a:solidFill>
                <a:schemeClr val="accent1"/>
              </a:solidFill>
              <a:prstDash val="dot"/>
              <a:round/>
              <a:headEnd type="none" w="med" len="med"/>
              <a:tailEnd type="none" w="med" len="med"/>
            </a:ln>
          </p:spPr>
        </p:cxnSp>
        <p:cxnSp>
          <p:nvCxnSpPr>
            <p:cNvPr id="583" name="Google Shape;583;p25"/>
            <p:cNvCxnSpPr>
              <a:stCxn id="582" idx="0"/>
              <a:endCxn id="570" idx="6"/>
            </p:cNvCxnSpPr>
            <p:nvPr/>
          </p:nvCxnSpPr>
          <p:spPr>
            <a:xfrm rot="5400000">
              <a:off x="6063699" y="112304"/>
              <a:ext cx="243900" cy="438600"/>
            </a:xfrm>
            <a:prstGeom prst="curvedConnector2">
              <a:avLst/>
            </a:prstGeom>
            <a:noFill/>
            <a:ln w="19050" cap="flat" cmpd="sng">
              <a:solidFill>
                <a:schemeClr val="accent1"/>
              </a:solidFill>
              <a:prstDash val="dot"/>
              <a:round/>
              <a:headEnd type="none" w="med" len="med"/>
              <a:tailEnd type="none" w="med" len="med"/>
            </a:ln>
          </p:spPr>
        </p:cxnSp>
        <p:cxnSp>
          <p:nvCxnSpPr>
            <p:cNvPr id="584" name="Google Shape;584;p25"/>
            <p:cNvCxnSpPr>
              <a:stCxn id="570" idx="0"/>
              <a:endCxn id="579" idx="0"/>
            </p:cNvCxnSpPr>
            <p:nvPr/>
          </p:nvCxnSpPr>
          <p:spPr>
            <a:xfrm rot="5400000">
              <a:off x="5060995" y="437123"/>
              <a:ext cx="713700" cy="964800"/>
            </a:xfrm>
            <a:prstGeom prst="curvedConnector3">
              <a:avLst>
                <a:gd name="adj1" fmla="val 133587"/>
              </a:avLst>
            </a:prstGeom>
            <a:noFill/>
            <a:ln w="19050" cap="flat" cmpd="sng">
              <a:solidFill>
                <a:schemeClr val="accent1"/>
              </a:solidFill>
              <a:prstDash val="dot"/>
              <a:round/>
              <a:headEnd type="none" w="med" len="med"/>
              <a:tailEnd type="none" w="med" len="med"/>
            </a:ln>
          </p:spPr>
        </p:cxnSp>
        <p:cxnSp>
          <p:nvCxnSpPr>
            <p:cNvPr id="585" name="Google Shape;585;p25"/>
            <p:cNvCxnSpPr>
              <a:stCxn id="570" idx="0"/>
              <a:endCxn id="581" idx="2"/>
            </p:cNvCxnSpPr>
            <p:nvPr/>
          </p:nvCxnSpPr>
          <p:spPr>
            <a:xfrm rot="-5400000" flipH="1">
              <a:off x="6049045" y="413873"/>
              <a:ext cx="690600" cy="988200"/>
            </a:xfrm>
            <a:prstGeom prst="curvedConnector2">
              <a:avLst/>
            </a:prstGeom>
            <a:noFill/>
            <a:ln w="19050" cap="flat" cmpd="sng">
              <a:solidFill>
                <a:schemeClr val="accent1"/>
              </a:solidFill>
              <a:prstDash val="dot"/>
              <a:round/>
              <a:headEnd type="none" w="med" len="med"/>
              <a:tailEnd type="none" w="med" len="med"/>
            </a:ln>
          </p:spPr>
        </p:cxnSp>
        <p:cxnSp>
          <p:nvCxnSpPr>
            <p:cNvPr id="586" name="Google Shape;586;p25"/>
            <p:cNvCxnSpPr>
              <a:stCxn id="573" idx="4"/>
              <a:endCxn id="571" idx="4"/>
            </p:cNvCxnSpPr>
            <p:nvPr/>
          </p:nvCxnSpPr>
          <p:spPr>
            <a:xfrm rot="-5400000">
              <a:off x="2893403" y="-1037259"/>
              <a:ext cx="736500" cy="3142800"/>
            </a:xfrm>
            <a:prstGeom prst="curvedConnector3">
              <a:avLst>
                <a:gd name="adj1" fmla="val 132704"/>
              </a:avLst>
            </a:prstGeom>
            <a:noFill/>
            <a:ln w="19050" cap="flat" cmpd="sng">
              <a:solidFill>
                <a:schemeClr val="accent1"/>
              </a:solidFill>
              <a:prstDash val="dot"/>
              <a:round/>
              <a:headEnd type="none" w="med" len="med"/>
              <a:tailEnd type="none" w="med" len="med"/>
            </a:ln>
          </p:spPr>
        </p:cxnSp>
        <p:cxnSp>
          <p:nvCxnSpPr>
            <p:cNvPr id="587" name="Google Shape;587;p25"/>
            <p:cNvCxnSpPr>
              <a:stCxn id="571" idx="5"/>
              <a:endCxn id="582" idx="4"/>
            </p:cNvCxnSpPr>
            <p:nvPr/>
          </p:nvCxnSpPr>
          <p:spPr>
            <a:xfrm rot="-5400000">
              <a:off x="5553449" y="-629154"/>
              <a:ext cx="153600" cy="1457700"/>
            </a:xfrm>
            <a:prstGeom prst="curvedConnector3">
              <a:avLst>
                <a:gd name="adj1" fmla="val 257020"/>
              </a:avLst>
            </a:prstGeom>
            <a:noFill/>
            <a:ln w="19050" cap="flat" cmpd="sng">
              <a:solidFill>
                <a:schemeClr val="accent1"/>
              </a:solidFill>
              <a:prstDash val="dot"/>
              <a:round/>
              <a:headEnd type="none" w="med" len="med"/>
              <a:tailEnd type="none" w="med" len="med"/>
            </a:ln>
          </p:spPr>
        </p:cxnSp>
        <p:grpSp>
          <p:nvGrpSpPr>
            <p:cNvPr id="588" name="Google Shape;588;p25"/>
            <p:cNvGrpSpPr/>
            <p:nvPr/>
          </p:nvGrpSpPr>
          <p:grpSpPr>
            <a:xfrm rot="9974251" flipH="1">
              <a:off x="3788996" y="802226"/>
              <a:ext cx="279603" cy="279603"/>
              <a:chOff x="6238800" y="4370675"/>
              <a:chExt cx="279600" cy="279600"/>
            </a:xfrm>
          </p:grpSpPr>
          <p:sp>
            <p:nvSpPr>
              <p:cNvPr id="589" name="Google Shape;589;p2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5"/>
            <p:cNvGrpSpPr/>
            <p:nvPr/>
          </p:nvGrpSpPr>
          <p:grpSpPr>
            <a:xfrm rot="9974251" flipH="1">
              <a:off x="6884491" y="1080282"/>
              <a:ext cx="279603" cy="279603"/>
              <a:chOff x="9179346" y="3254114"/>
              <a:chExt cx="279600" cy="279600"/>
            </a:xfrm>
          </p:grpSpPr>
          <p:sp>
            <p:nvSpPr>
              <p:cNvPr id="591" name="Google Shape;591;p25"/>
              <p:cNvSpPr/>
              <p:nvPr/>
            </p:nvSpPr>
            <p:spPr>
              <a:xfrm>
                <a:off x="9229011" y="330377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9179346" y="3254114"/>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5"/>
            <p:cNvGrpSpPr/>
            <p:nvPr/>
          </p:nvGrpSpPr>
          <p:grpSpPr>
            <a:xfrm rot="9974251" flipH="1">
              <a:off x="1583710" y="898377"/>
              <a:ext cx="279603" cy="279603"/>
              <a:chOff x="4074075" y="4691825"/>
              <a:chExt cx="279600" cy="279600"/>
            </a:xfrm>
          </p:grpSpPr>
          <p:sp>
            <p:nvSpPr>
              <p:cNvPr id="593" name="Google Shape;593;p25"/>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5"/>
            <p:cNvSpPr/>
            <p:nvPr/>
          </p:nvSpPr>
          <p:spPr>
            <a:xfrm rot="9974251" flipH="1">
              <a:off x="6285924" y="20112"/>
              <a:ext cx="192302" cy="192302"/>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4" name="Google Shape;594;p25"/>
            <p:cNvCxnSpPr/>
            <p:nvPr/>
          </p:nvCxnSpPr>
          <p:spPr>
            <a:xfrm rot="-5400000">
              <a:off x="2898566" y="99184"/>
              <a:ext cx="678300" cy="411300"/>
            </a:xfrm>
            <a:prstGeom prst="curvedConnector3">
              <a:avLst>
                <a:gd name="adj1" fmla="val 50109"/>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CUSTOM_9_1_1">
    <p:bg>
      <p:bgPr>
        <a:gradFill>
          <a:gsLst>
            <a:gs pos="0">
              <a:schemeClr val="dk1"/>
            </a:gs>
            <a:gs pos="100000">
              <a:schemeClr val="lt1"/>
            </a:gs>
          </a:gsLst>
          <a:path path="circle">
            <a:fillToRect l="50000" t="50000" r="50000" b="50000"/>
          </a:path>
          <a:tileRect/>
        </a:gradFill>
        <a:effectLst/>
      </p:bgPr>
    </p:bg>
    <p:spTree>
      <p:nvGrpSpPr>
        <p:cNvPr id="1" name="Shape 595"/>
        <p:cNvGrpSpPr/>
        <p:nvPr/>
      </p:nvGrpSpPr>
      <p:grpSpPr>
        <a:xfrm>
          <a:off x="0" y="0"/>
          <a:ext cx="0" cy="0"/>
          <a:chOff x="0" y="0"/>
          <a:chExt cx="0" cy="0"/>
        </a:xfrm>
      </p:grpSpPr>
      <p:grpSp>
        <p:nvGrpSpPr>
          <p:cNvPr id="596" name="Google Shape;596;p26"/>
          <p:cNvGrpSpPr/>
          <p:nvPr/>
        </p:nvGrpSpPr>
        <p:grpSpPr>
          <a:xfrm>
            <a:off x="-313950" y="43325"/>
            <a:ext cx="5023300" cy="1938150"/>
            <a:chOff x="-313950" y="43325"/>
            <a:chExt cx="5023300" cy="1938150"/>
          </a:xfrm>
        </p:grpSpPr>
        <p:sp>
          <p:nvSpPr>
            <p:cNvPr id="597" name="Google Shape;597;p26"/>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9" name="Google Shape;599;p26"/>
            <p:cNvCxnSpPr>
              <a:endCxn id="597"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00" name="Google Shape;600;p26"/>
            <p:cNvCxnSpPr>
              <a:stCxn id="597" idx="6"/>
              <a:endCxn id="598"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01" name="Google Shape;601;p26"/>
            <p:cNvCxnSpPr>
              <a:stCxn id="598" idx="6"/>
              <a:endCxn id="602"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603" name="Google Shape;603;p26"/>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5" name="Google Shape;605;p26"/>
            <p:cNvCxnSpPr>
              <a:endCxn id="606"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7" name="Google Shape;607;p26"/>
            <p:cNvCxnSpPr>
              <a:stCxn id="598" idx="2"/>
              <a:endCxn id="606"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8" name="Google Shape;608;p26"/>
            <p:cNvCxnSpPr>
              <a:endCxn id="602"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9" name="Google Shape;609;p26"/>
            <p:cNvCxnSpPr>
              <a:stCxn id="602" idx="7"/>
              <a:endCxn id="603"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0" name="Google Shape;610;p26"/>
            <p:cNvCxnSpPr>
              <a:stCxn id="603" idx="6"/>
              <a:endCxn id="611"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2" name="Google Shape;612;p26"/>
            <p:cNvCxnSpPr>
              <a:stCxn id="611" idx="4"/>
              <a:endCxn id="604"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3" name="Google Shape;613;p26"/>
            <p:cNvCxnSpPr>
              <a:stCxn id="604" idx="2"/>
              <a:endCxn id="598"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4" name="Google Shape;614;p26"/>
            <p:cNvCxnSpPr>
              <a:stCxn id="603"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5" name="Google Shape;615;p26"/>
            <p:cNvCxnSpPr>
              <a:stCxn id="598"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616" name="Google Shape;616;p26"/>
            <p:cNvGrpSpPr/>
            <p:nvPr/>
          </p:nvGrpSpPr>
          <p:grpSpPr>
            <a:xfrm>
              <a:off x="2206950" y="697000"/>
              <a:ext cx="279600" cy="279600"/>
              <a:chOff x="2206950" y="697000"/>
              <a:chExt cx="279600" cy="279600"/>
            </a:xfrm>
          </p:grpSpPr>
          <p:sp>
            <p:nvSpPr>
              <p:cNvPr id="617" name="Google Shape;617;p26"/>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6"/>
            <p:cNvGrpSpPr/>
            <p:nvPr/>
          </p:nvGrpSpPr>
          <p:grpSpPr>
            <a:xfrm>
              <a:off x="471450" y="43325"/>
              <a:ext cx="192300" cy="192300"/>
              <a:chOff x="471450" y="43325"/>
              <a:chExt cx="192300" cy="192300"/>
            </a:xfrm>
          </p:grpSpPr>
          <p:sp>
            <p:nvSpPr>
              <p:cNvPr id="619" name="Google Shape;619;p26"/>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6"/>
            <p:cNvGrpSpPr/>
            <p:nvPr/>
          </p:nvGrpSpPr>
          <p:grpSpPr>
            <a:xfrm>
              <a:off x="4517050" y="134075"/>
              <a:ext cx="192300" cy="192300"/>
              <a:chOff x="4587025" y="-72475"/>
              <a:chExt cx="192300" cy="192300"/>
            </a:xfrm>
          </p:grpSpPr>
          <p:sp>
            <p:nvSpPr>
              <p:cNvPr id="621" name="Google Shape;621;p26"/>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2" name="Google Shape;622;p26"/>
          <p:cNvGrpSpPr/>
          <p:nvPr/>
        </p:nvGrpSpPr>
        <p:grpSpPr>
          <a:xfrm>
            <a:off x="3998025" y="3238200"/>
            <a:ext cx="5010050" cy="2052725"/>
            <a:chOff x="3998025" y="3238200"/>
            <a:chExt cx="5010050" cy="2052725"/>
          </a:xfrm>
        </p:grpSpPr>
        <p:sp>
          <p:nvSpPr>
            <p:cNvPr id="623" name="Google Shape;623;p26"/>
            <p:cNvSpPr/>
            <p:nvPr/>
          </p:nvSpPr>
          <p:spPr>
            <a:xfrm>
              <a:off x="8217575" y="41265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7322400" y="48671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5" name="Google Shape;625;p26"/>
            <p:cNvCxnSpPr>
              <a:stCxn id="626" idx="7"/>
              <a:endCxn id="627" idx="2"/>
            </p:cNvCxnSpPr>
            <p:nvPr/>
          </p:nvCxnSpPr>
          <p:spPr>
            <a:xfrm rot="-5400000" flipH="1">
              <a:off x="4788829" y="4007346"/>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628" name="Google Shape;628;p26"/>
            <p:cNvCxnSpPr>
              <a:stCxn id="627" idx="6"/>
              <a:endCxn id="629" idx="2"/>
            </p:cNvCxnSpPr>
            <p:nvPr/>
          </p:nvCxnSpPr>
          <p:spPr>
            <a:xfrm rot="10800000" flipH="1">
              <a:off x="5555650" y="4266250"/>
              <a:ext cx="953700" cy="3921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30" name="Google Shape;630;p26"/>
            <p:cNvCxnSpPr>
              <a:stCxn id="629" idx="6"/>
              <a:endCxn id="624" idx="2"/>
            </p:cNvCxnSpPr>
            <p:nvPr/>
          </p:nvCxnSpPr>
          <p:spPr>
            <a:xfrm>
              <a:off x="6789025" y="4266363"/>
              <a:ext cx="533400" cy="6909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631" name="Google Shape;631;p26"/>
            <p:cNvCxnSpPr>
              <a:stCxn id="624" idx="6"/>
              <a:endCxn id="623" idx="2"/>
            </p:cNvCxnSpPr>
            <p:nvPr/>
          </p:nvCxnSpPr>
          <p:spPr>
            <a:xfrm rot="10800000" flipH="1">
              <a:off x="7502700" y="4216638"/>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627" name="Google Shape;627;p26"/>
            <p:cNvSpPr/>
            <p:nvPr/>
          </p:nvSpPr>
          <p:spPr>
            <a:xfrm>
              <a:off x="5439850" y="46004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8633775" y="47483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6089400" y="3785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stCxn id="635" idx="6"/>
              <a:endCxn id="636" idx="6"/>
            </p:cNvCxnSpPr>
            <p:nvPr/>
          </p:nvCxnSpPr>
          <p:spPr>
            <a:xfrm flipH="1">
              <a:off x="8787875" y="337800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637" name="Google Shape;637;p26"/>
            <p:cNvCxnSpPr>
              <a:stCxn id="636" idx="0"/>
              <a:endCxn id="623" idx="6"/>
            </p:cNvCxnSpPr>
            <p:nvPr/>
          </p:nvCxnSpPr>
          <p:spPr>
            <a:xfrm rot="5400000" flipH="1">
              <a:off x="8298075" y="4316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638" name="Google Shape;638;p26"/>
            <p:cNvCxnSpPr>
              <a:stCxn id="623" idx="0"/>
              <a:endCxn id="633" idx="0"/>
            </p:cNvCxnSpPr>
            <p:nvPr/>
          </p:nvCxnSpPr>
          <p:spPr>
            <a:xfrm rot="5400000" flipH="1">
              <a:off x="7056875" y="2875725"/>
              <a:ext cx="341400" cy="2160300"/>
            </a:xfrm>
            <a:prstGeom prst="curvedConnector3">
              <a:avLst>
                <a:gd name="adj1" fmla="val 169735"/>
              </a:avLst>
            </a:prstGeom>
            <a:noFill/>
            <a:ln w="19050" cap="flat" cmpd="sng">
              <a:solidFill>
                <a:schemeClr val="accent1"/>
              </a:solidFill>
              <a:prstDash val="dot"/>
              <a:round/>
              <a:headEnd type="none" w="med" len="med"/>
              <a:tailEnd type="none" w="med" len="med"/>
            </a:ln>
          </p:spPr>
        </p:cxnSp>
        <p:cxnSp>
          <p:nvCxnSpPr>
            <p:cNvPr id="639" name="Google Shape;639;p26"/>
            <p:cNvCxnSpPr>
              <a:stCxn id="623" idx="0"/>
              <a:endCxn id="635" idx="2"/>
            </p:cNvCxnSpPr>
            <p:nvPr/>
          </p:nvCxnSpPr>
          <p:spPr>
            <a:xfrm rot="-5400000">
              <a:off x="8143925" y="35418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640" name="Google Shape;640;p26"/>
            <p:cNvCxnSpPr>
              <a:stCxn id="626" idx="4"/>
              <a:endCxn id="624" idx="4"/>
            </p:cNvCxnSpPr>
            <p:nvPr/>
          </p:nvCxnSpPr>
          <p:spPr>
            <a:xfrm rot="-5400000" flipH="1">
              <a:off x="5650575" y="328540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41" name="Google Shape;641;p26"/>
            <p:cNvCxnSpPr>
              <a:stCxn id="624" idx="5"/>
              <a:endCxn id="636" idx="4"/>
            </p:cNvCxnSpPr>
            <p:nvPr/>
          </p:nvCxnSpPr>
          <p:spPr>
            <a:xfrm rot="-5400000">
              <a:off x="8024546" y="435403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42" name="Google Shape;642;p26"/>
            <p:cNvGrpSpPr/>
            <p:nvPr/>
          </p:nvGrpSpPr>
          <p:grpSpPr>
            <a:xfrm>
              <a:off x="6509425" y="4126563"/>
              <a:ext cx="279600" cy="279600"/>
              <a:chOff x="6238800" y="4370675"/>
              <a:chExt cx="279600" cy="279600"/>
            </a:xfrm>
          </p:grpSpPr>
          <p:sp>
            <p:nvSpPr>
              <p:cNvPr id="643" name="Google Shape;643;p26"/>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6"/>
            <p:cNvGrpSpPr/>
            <p:nvPr/>
          </p:nvGrpSpPr>
          <p:grpSpPr>
            <a:xfrm>
              <a:off x="8728475" y="3238200"/>
              <a:ext cx="279600" cy="279600"/>
              <a:chOff x="8804525" y="3411475"/>
              <a:chExt cx="279600" cy="279600"/>
            </a:xfrm>
          </p:grpSpPr>
          <p:sp>
            <p:nvSpPr>
              <p:cNvPr id="645" name="Google Shape;645;p26"/>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6"/>
            <p:cNvGrpSpPr/>
            <p:nvPr/>
          </p:nvGrpSpPr>
          <p:grpSpPr>
            <a:xfrm>
              <a:off x="3998025" y="4518550"/>
              <a:ext cx="279600" cy="279600"/>
              <a:chOff x="4074075" y="4691825"/>
              <a:chExt cx="279600" cy="279600"/>
            </a:xfrm>
          </p:grpSpPr>
          <p:sp>
            <p:nvSpPr>
              <p:cNvPr id="647" name="Google Shape;647;p26"/>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26"/>
            <p:cNvSpPr/>
            <p:nvPr/>
          </p:nvSpPr>
          <p:spPr>
            <a:xfrm>
              <a:off x="8595525" y="47101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8" name="Google Shape;648;p26"/>
            <p:cNvCxnSpPr/>
            <p:nvPr/>
          </p:nvCxnSpPr>
          <p:spPr>
            <a:xfrm rot="-5400000" flipH="1">
              <a:off x="5502575" y="47299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649" name="Google Shape;649;p26"/>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8724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7" name="Google Shape;97;p5"/>
          <p:cNvSpPr txBox="1">
            <a:spLocks noGrp="1"/>
          </p:cNvSpPr>
          <p:nvPr>
            <p:ph type="subTitle" idx="1"/>
          </p:nvPr>
        </p:nvSpPr>
        <p:spPr>
          <a:xfrm>
            <a:off x="4993124"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5"/>
          <p:cNvSpPr txBox="1">
            <a:spLocks noGrp="1"/>
          </p:cNvSpPr>
          <p:nvPr>
            <p:ph type="subTitle" idx="2"/>
          </p:nvPr>
        </p:nvSpPr>
        <p:spPr>
          <a:xfrm>
            <a:off x="1785250"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5"/>
          <p:cNvSpPr txBox="1">
            <a:spLocks noGrp="1"/>
          </p:cNvSpPr>
          <p:nvPr>
            <p:ph type="subTitle" idx="3"/>
          </p:nvPr>
        </p:nvSpPr>
        <p:spPr>
          <a:xfrm>
            <a:off x="1785250"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5"/>
          <p:cNvSpPr txBox="1">
            <a:spLocks noGrp="1"/>
          </p:cNvSpPr>
          <p:nvPr>
            <p:ph type="subTitle" idx="4"/>
          </p:nvPr>
        </p:nvSpPr>
        <p:spPr>
          <a:xfrm>
            <a:off x="4993125"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5"/>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10800000" flipH="1">
            <a:off x="6412625" y="4413850"/>
            <a:ext cx="439800" cy="4398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5"/>
          <p:cNvGrpSpPr/>
          <p:nvPr/>
        </p:nvGrpSpPr>
        <p:grpSpPr>
          <a:xfrm rot="-5400000">
            <a:off x="6826840" y="439838"/>
            <a:ext cx="2604350" cy="2154700"/>
            <a:chOff x="6468475" y="-869552"/>
            <a:chExt cx="2604350" cy="2154700"/>
          </a:xfrm>
        </p:grpSpPr>
        <p:sp>
          <p:nvSpPr>
            <p:cNvPr id="105" name="Google Shape;105;p5"/>
            <p:cNvSpPr/>
            <p:nvPr/>
          </p:nvSpPr>
          <p:spPr>
            <a:xfrm>
              <a:off x="8293625" y="5092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7398450" y="9760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5"/>
            <p:cNvCxnSpPr>
              <a:stCxn id="108" idx="6"/>
              <a:endCxn id="106" idx="2"/>
            </p:cNvCxnSpPr>
            <p:nvPr/>
          </p:nvCxnSpPr>
          <p:spPr>
            <a:xfrm>
              <a:off x="6748075" y="406536"/>
              <a:ext cx="650400" cy="6597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109" name="Google Shape;109;p5"/>
            <p:cNvCxnSpPr>
              <a:stCxn id="106" idx="6"/>
              <a:endCxn id="105" idx="2"/>
            </p:cNvCxnSpPr>
            <p:nvPr/>
          </p:nvCxnSpPr>
          <p:spPr>
            <a:xfrm rot="10800000" flipH="1">
              <a:off x="7578750" y="599448"/>
              <a:ext cx="714900" cy="4668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110" name="Google Shape;110;p5"/>
            <p:cNvSpPr/>
            <p:nvPr/>
          </p:nvSpPr>
          <p:spPr>
            <a:xfrm>
              <a:off x="8957025" y="-86955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09825" y="1131098"/>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328525" y="73167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5"/>
            <p:cNvCxnSpPr>
              <a:stCxn id="114" idx="6"/>
              <a:endCxn id="115" idx="6"/>
            </p:cNvCxnSpPr>
            <p:nvPr/>
          </p:nvCxnSpPr>
          <p:spPr>
            <a:xfrm flipH="1">
              <a:off x="8863950" y="199573"/>
              <a:ext cx="183300" cy="989400"/>
            </a:xfrm>
            <a:prstGeom prst="curvedConnector3">
              <a:avLst>
                <a:gd name="adj1" fmla="val -129910"/>
              </a:avLst>
            </a:prstGeom>
            <a:noFill/>
            <a:ln w="19050" cap="flat" cmpd="sng">
              <a:solidFill>
                <a:schemeClr val="accent1"/>
              </a:solidFill>
              <a:prstDash val="dot"/>
              <a:round/>
              <a:headEnd type="none" w="med" len="med"/>
              <a:tailEnd type="none" w="med" len="med"/>
            </a:ln>
          </p:spPr>
        </p:cxnSp>
        <p:cxnSp>
          <p:nvCxnSpPr>
            <p:cNvPr id="116" name="Google Shape;116;p5"/>
            <p:cNvCxnSpPr>
              <a:stCxn id="115" idx="0"/>
              <a:endCxn id="105" idx="6"/>
            </p:cNvCxnSpPr>
            <p:nvPr/>
          </p:nvCxnSpPr>
          <p:spPr>
            <a:xfrm rot="5400000" flipH="1">
              <a:off x="8374125" y="699248"/>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117" name="Google Shape;117;p5"/>
            <p:cNvCxnSpPr>
              <a:endCxn id="112" idx="0"/>
            </p:cNvCxnSpPr>
            <p:nvPr/>
          </p:nvCxnSpPr>
          <p:spPr>
            <a:xfrm rot="10800000">
              <a:off x="7386425" y="731673"/>
              <a:ext cx="867000" cy="102900"/>
            </a:xfrm>
            <a:prstGeom prst="curvedConnector4">
              <a:avLst>
                <a:gd name="adj1" fmla="val 46661"/>
                <a:gd name="adj2" fmla="val 331414"/>
              </a:avLst>
            </a:prstGeom>
            <a:noFill/>
            <a:ln w="19050" cap="flat" cmpd="sng">
              <a:solidFill>
                <a:schemeClr val="accent1"/>
              </a:solidFill>
              <a:prstDash val="dot"/>
              <a:round/>
              <a:headEnd type="none" w="med" len="med"/>
              <a:tailEnd type="none" w="med" len="med"/>
            </a:ln>
          </p:spPr>
        </p:cxnSp>
        <p:cxnSp>
          <p:nvCxnSpPr>
            <p:cNvPr id="118" name="Google Shape;118;p5"/>
            <p:cNvCxnSpPr>
              <a:stCxn id="110" idx="4"/>
              <a:endCxn id="114" idx="2"/>
            </p:cNvCxnSpPr>
            <p:nvPr/>
          </p:nvCxnSpPr>
          <p:spPr>
            <a:xfrm rot="5400000">
              <a:off x="8414625" y="-400652"/>
              <a:ext cx="953400" cy="247200"/>
            </a:xfrm>
            <a:prstGeom prst="curvedConnector4">
              <a:avLst>
                <a:gd name="adj1" fmla="val 42664"/>
                <a:gd name="adj2" fmla="val 196359"/>
              </a:avLst>
            </a:prstGeom>
            <a:noFill/>
            <a:ln w="19050" cap="flat" cmpd="sng">
              <a:solidFill>
                <a:schemeClr val="accent1"/>
              </a:solidFill>
              <a:prstDash val="dot"/>
              <a:round/>
              <a:headEnd type="none" w="med" len="med"/>
              <a:tailEnd type="none" w="med" len="med"/>
            </a:ln>
          </p:spPr>
        </p:cxnSp>
        <p:cxnSp>
          <p:nvCxnSpPr>
            <p:cNvPr id="119" name="Google Shape;119;p5"/>
            <p:cNvCxnSpPr>
              <a:stCxn id="106" idx="5"/>
              <a:endCxn id="115" idx="1"/>
            </p:cNvCxnSpPr>
            <p:nvPr/>
          </p:nvCxnSpPr>
          <p:spPr>
            <a:xfrm rot="-5400000">
              <a:off x="8121596" y="551744"/>
              <a:ext cx="9000" cy="1147500"/>
            </a:xfrm>
            <a:prstGeom prst="curvedConnector5">
              <a:avLst>
                <a:gd name="adj1" fmla="val -2939215"/>
                <a:gd name="adj2" fmla="val 49919"/>
                <a:gd name="adj3" fmla="val 3058563"/>
              </a:avLst>
            </a:prstGeom>
            <a:noFill/>
            <a:ln w="19050" cap="flat" cmpd="sng">
              <a:solidFill>
                <a:schemeClr val="accent1"/>
              </a:solidFill>
              <a:prstDash val="dot"/>
              <a:round/>
              <a:headEnd type="none" w="med" len="med"/>
              <a:tailEnd type="none" w="med" len="med"/>
            </a:ln>
          </p:spPr>
        </p:cxnSp>
        <p:grpSp>
          <p:nvGrpSpPr>
            <p:cNvPr id="120" name="Google Shape;120;p5"/>
            <p:cNvGrpSpPr/>
            <p:nvPr/>
          </p:nvGrpSpPr>
          <p:grpSpPr>
            <a:xfrm>
              <a:off x="6468475" y="266736"/>
              <a:ext cx="279600" cy="279600"/>
              <a:chOff x="6238800" y="4370675"/>
              <a:chExt cx="279600" cy="279600"/>
            </a:xfrm>
          </p:grpSpPr>
          <p:sp>
            <p:nvSpPr>
              <p:cNvPr id="121" name="Google Shape;121;p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a:off x="8767650" y="59773"/>
              <a:ext cx="279600" cy="279600"/>
              <a:chOff x="8804525" y="3411475"/>
              <a:chExt cx="279600" cy="279600"/>
            </a:xfrm>
          </p:grpSpPr>
          <p:sp>
            <p:nvSpPr>
              <p:cNvPr id="123" name="Google Shape;123;p5"/>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5"/>
            <p:cNvSpPr/>
            <p:nvPr/>
          </p:nvSpPr>
          <p:spPr>
            <a:xfrm>
              <a:off x="8671575" y="1092848"/>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6" name="Google Shape;126;p6"/>
          <p:cNvSpPr/>
          <p:nvPr/>
        </p:nvSpPr>
        <p:spPr>
          <a:xfrm>
            <a:off x="463850" y="47902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465850" y="3678875"/>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6"/>
          <p:cNvGrpSpPr/>
          <p:nvPr/>
        </p:nvGrpSpPr>
        <p:grpSpPr>
          <a:xfrm>
            <a:off x="7850425" y="235500"/>
            <a:ext cx="1811854" cy="2529650"/>
            <a:chOff x="7850425" y="235500"/>
            <a:chExt cx="1811854" cy="2529650"/>
          </a:xfrm>
        </p:grpSpPr>
        <p:sp>
          <p:nvSpPr>
            <p:cNvPr id="129" name="Google Shape;129;p6"/>
            <p:cNvSpPr/>
            <p:nvPr/>
          </p:nvSpPr>
          <p:spPr>
            <a:xfrm flipH="1">
              <a:off x="8785525" y="9577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flipH="1">
              <a:off x="8501850" y="2584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6"/>
            <p:cNvCxnSpPr>
              <a:stCxn id="130" idx="7"/>
              <a:endCxn id="132" idx="4"/>
            </p:cNvCxnSpPr>
            <p:nvPr/>
          </p:nvCxnSpPr>
          <p:spPr>
            <a:xfrm rot="5400000" flipH="1">
              <a:off x="7757854" y="1840854"/>
              <a:ext cx="1002900" cy="537900"/>
            </a:xfrm>
            <a:prstGeom prst="curvedConnector3">
              <a:avLst>
                <a:gd name="adj1" fmla="val 51319"/>
              </a:avLst>
            </a:prstGeom>
            <a:noFill/>
            <a:ln w="19050" cap="flat" cmpd="sng">
              <a:solidFill>
                <a:schemeClr val="accent1"/>
              </a:solidFill>
              <a:prstDash val="dot"/>
              <a:round/>
              <a:headEnd type="none" w="med" len="med"/>
              <a:tailEnd type="none" w="med" len="med"/>
            </a:ln>
          </p:spPr>
        </p:cxnSp>
        <p:cxnSp>
          <p:nvCxnSpPr>
            <p:cNvPr id="133" name="Google Shape;133;p6"/>
            <p:cNvCxnSpPr>
              <a:stCxn id="132" idx="0"/>
              <a:endCxn id="129" idx="4"/>
            </p:cNvCxnSpPr>
            <p:nvPr/>
          </p:nvCxnSpPr>
          <p:spPr>
            <a:xfrm rot="-5400000">
              <a:off x="8337625" y="790500"/>
              <a:ext cx="190800" cy="885600"/>
            </a:xfrm>
            <a:prstGeom prst="curvedConnector3">
              <a:avLst>
                <a:gd name="adj1" fmla="val 49967"/>
              </a:avLst>
            </a:prstGeom>
            <a:noFill/>
            <a:ln w="19050" cap="flat" cmpd="sng">
              <a:solidFill>
                <a:schemeClr val="accent1"/>
              </a:solidFill>
              <a:prstDash val="dot"/>
              <a:round/>
              <a:headEnd type="none" w="med" len="med"/>
              <a:tailEnd type="none" w="med" len="med"/>
            </a:ln>
          </p:spPr>
        </p:cxnSp>
        <p:cxnSp>
          <p:nvCxnSpPr>
            <p:cNvPr id="134" name="Google Shape;134;p6"/>
            <p:cNvCxnSpPr>
              <a:endCxn id="135" idx="2"/>
            </p:cNvCxnSpPr>
            <p:nvPr/>
          </p:nvCxnSpPr>
          <p:spPr>
            <a:xfrm rot="5400000" flipH="1">
              <a:off x="8088000" y="85995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36" name="Google Shape;136;p6"/>
            <p:cNvCxnSpPr>
              <a:stCxn id="132" idx="2"/>
              <a:endCxn id="135" idx="4"/>
            </p:cNvCxnSpPr>
            <p:nvPr/>
          </p:nvCxnSpPr>
          <p:spPr>
            <a:xfrm rot="10800000" flipH="1">
              <a:off x="8130025" y="427800"/>
              <a:ext cx="390000" cy="10407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37" name="Google Shape;137;p6"/>
            <p:cNvCxnSpPr>
              <a:endCxn id="132" idx="3"/>
            </p:cNvCxnSpPr>
            <p:nvPr/>
          </p:nvCxnSpPr>
          <p:spPr>
            <a:xfrm flipH="1">
              <a:off x="8089079" y="13738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38" name="Google Shape;138;p6"/>
            <p:cNvCxnSpPr>
              <a:endCxn id="130" idx="2"/>
            </p:cNvCxnSpPr>
            <p:nvPr/>
          </p:nvCxnSpPr>
          <p:spPr>
            <a:xfrm rot="5400000">
              <a:off x="8571150" y="1978400"/>
              <a:ext cx="807600" cy="585600"/>
            </a:xfrm>
            <a:prstGeom prst="curvedConnector2">
              <a:avLst/>
            </a:prstGeom>
            <a:noFill/>
            <a:ln w="19050" cap="flat" cmpd="sng">
              <a:solidFill>
                <a:schemeClr val="accent1"/>
              </a:solidFill>
              <a:prstDash val="dot"/>
              <a:round/>
              <a:headEnd type="none" w="med" len="med"/>
              <a:tailEnd type="none" w="med" len="med"/>
            </a:ln>
          </p:spPr>
        </p:cxnSp>
        <p:grpSp>
          <p:nvGrpSpPr>
            <p:cNvPr id="139" name="Google Shape;139;p6"/>
            <p:cNvGrpSpPr/>
            <p:nvPr/>
          </p:nvGrpSpPr>
          <p:grpSpPr>
            <a:xfrm flipH="1">
              <a:off x="7850425" y="1328700"/>
              <a:ext cx="279600" cy="279600"/>
              <a:chOff x="2206950" y="697000"/>
              <a:chExt cx="279600" cy="279600"/>
            </a:xfrm>
          </p:grpSpPr>
          <p:sp>
            <p:nvSpPr>
              <p:cNvPr id="140" name="Google Shape;140;p6"/>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6"/>
            <p:cNvGrpSpPr/>
            <p:nvPr/>
          </p:nvGrpSpPr>
          <p:grpSpPr>
            <a:xfrm flipH="1">
              <a:off x="8424000" y="235500"/>
              <a:ext cx="192300" cy="192300"/>
              <a:chOff x="471450" y="43325"/>
              <a:chExt cx="192300" cy="192300"/>
            </a:xfrm>
          </p:grpSpPr>
          <p:sp>
            <p:nvSpPr>
              <p:cNvPr id="142" name="Google Shape;142;p6"/>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50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157" name="Google Shape;1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500"/>
              <a:buNone/>
              <a:defRPr>
                <a:solidFill>
                  <a:schemeClr val="lt1"/>
                </a:solidFill>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0"/>
        <p:cNvGrpSpPr/>
        <p:nvPr/>
      </p:nvGrpSpPr>
      <p:grpSpPr>
        <a:xfrm>
          <a:off x="0" y="0"/>
          <a:ext cx="0" cy="0"/>
          <a:chOff x="0" y="0"/>
          <a:chExt cx="0" cy="0"/>
        </a:xfrm>
      </p:grpSpPr>
      <p:sp>
        <p:nvSpPr>
          <p:cNvPr id="161" name="Google Shape;161;p11"/>
          <p:cNvSpPr txBox="1">
            <a:spLocks noGrp="1"/>
          </p:cNvSpPr>
          <p:nvPr>
            <p:ph type="title" hasCustomPrompt="1"/>
          </p:nvPr>
        </p:nvSpPr>
        <p:spPr>
          <a:xfrm>
            <a:off x="1083400" y="1765938"/>
            <a:ext cx="4836000" cy="12615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45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2" name="Google Shape;162;p11"/>
          <p:cNvSpPr txBox="1">
            <a:spLocks noGrp="1"/>
          </p:cNvSpPr>
          <p:nvPr>
            <p:ph type="subTitle" idx="1"/>
          </p:nvPr>
        </p:nvSpPr>
        <p:spPr>
          <a:xfrm>
            <a:off x="1083400" y="2978513"/>
            <a:ext cx="4836000" cy="3990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63" name="Google Shape;163;p11"/>
          <p:cNvGrpSpPr/>
          <p:nvPr/>
        </p:nvGrpSpPr>
        <p:grpSpPr>
          <a:xfrm>
            <a:off x="2901550" y="3411475"/>
            <a:ext cx="6182575" cy="2052725"/>
            <a:chOff x="2901550" y="3411475"/>
            <a:chExt cx="6182575" cy="2052725"/>
          </a:xfrm>
        </p:grpSpPr>
        <p:sp>
          <p:nvSpPr>
            <p:cNvPr id="164" name="Google Shape;164;p11"/>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 name="Google Shape;166;p11"/>
            <p:cNvCxnSpPr>
              <a:stCxn id="167" idx="7"/>
              <a:endCxn id="168"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169" name="Google Shape;169;p11"/>
            <p:cNvCxnSpPr>
              <a:stCxn id="168" idx="6"/>
              <a:endCxn id="170"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71" name="Google Shape;171;p11"/>
            <p:cNvCxnSpPr>
              <a:stCxn id="170" idx="6"/>
              <a:endCxn id="165"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172" name="Google Shape;172;p11"/>
            <p:cNvCxnSpPr>
              <a:stCxn id="165" idx="6"/>
              <a:endCxn id="164"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168" name="Google Shape;168;p11"/>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11"/>
            <p:cNvCxnSpPr>
              <a:stCxn id="176" idx="6"/>
              <a:endCxn id="177"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178" name="Google Shape;178;p11"/>
            <p:cNvCxnSpPr>
              <a:stCxn id="177" idx="0"/>
              <a:endCxn id="164"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179" name="Google Shape;179;p11"/>
            <p:cNvCxnSpPr>
              <a:stCxn id="164" idx="0"/>
              <a:endCxn id="174"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180" name="Google Shape;180;p11"/>
            <p:cNvCxnSpPr>
              <a:stCxn id="164" idx="0"/>
              <a:endCxn id="176"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181" name="Google Shape;181;p11"/>
            <p:cNvCxnSpPr>
              <a:stCxn id="167" idx="4"/>
              <a:endCxn id="165"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182" name="Google Shape;182;p11"/>
            <p:cNvCxnSpPr>
              <a:stCxn id="165" idx="5"/>
              <a:endCxn id="177"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183" name="Google Shape;183;p11"/>
            <p:cNvGrpSpPr/>
            <p:nvPr/>
          </p:nvGrpSpPr>
          <p:grpSpPr>
            <a:xfrm>
              <a:off x="6238900" y="4260588"/>
              <a:ext cx="279600" cy="279600"/>
              <a:chOff x="6238800" y="4370675"/>
              <a:chExt cx="279600" cy="279600"/>
            </a:xfrm>
          </p:grpSpPr>
          <p:sp>
            <p:nvSpPr>
              <p:cNvPr id="184" name="Google Shape;184;p11"/>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1"/>
            <p:cNvGrpSpPr/>
            <p:nvPr/>
          </p:nvGrpSpPr>
          <p:grpSpPr>
            <a:xfrm>
              <a:off x="8804525" y="3411475"/>
              <a:ext cx="279600" cy="279600"/>
              <a:chOff x="8804525" y="3411475"/>
              <a:chExt cx="279600" cy="279600"/>
            </a:xfrm>
          </p:grpSpPr>
          <p:sp>
            <p:nvSpPr>
              <p:cNvPr id="186" name="Google Shape;186;p11"/>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1"/>
            <p:cNvGrpSpPr/>
            <p:nvPr/>
          </p:nvGrpSpPr>
          <p:grpSpPr>
            <a:xfrm>
              <a:off x="4074075" y="4691825"/>
              <a:ext cx="279600" cy="279600"/>
              <a:chOff x="4074075" y="4691825"/>
              <a:chExt cx="279600" cy="279600"/>
            </a:xfrm>
          </p:grpSpPr>
          <p:sp>
            <p:nvSpPr>
              <p:cNvPr id="188" name="Google Shape;188;p11"/>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1"/>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190" name="Google Shape;190;p11"/>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91" name="Google Shape;191;p11"/>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192" name="Google Shape;192;p11"/>
          <p:cNvSpPr/>
          <p:nvPr/>
        </p:nvSpPr>
        <p:spPr>
          <a:xfrm flipH="1">
            <a:off x="1184025" y="4249725"/>
            <a:ext cx="1189200" cy="11892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8359350" y="217900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flipH="1">
            <a:off x="8398675" y="562875"/>
            <a:ext cx="802500" cy="802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marL="914400" lvl="1"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marL="1371600" lvl="2"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marL="1828800" lvl="3"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marL="2286000" lvl="4"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marL="2743200" lvl="5"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marL="3200400" lvl="6"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marL="3657600" lvl="7"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marL="4114800" lvl="8"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 id="2147483665" r:id="rId15"/>
    <p:sldLayoutId id="2147483666" r:id="rId16"/>
    <p:sldLayoutId id="2147483667" r:id="rId17"/>
    <p:sldLayoutId id="2147483668" r:id="rId18"/>
    <p:sldLayoutId id="2147483670" r:id="rId19"/>
    <p:sldLayoutId id="2147483671" r:id="rId20"/>
    <p:sldLayoutId id="2147483672"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vtc.edu.vn/mot-so-ung-dung-dien-hinh-cua-tri-tue-nhan-tao-trong-digital-marketing"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hyperlink" Target="https://vtc.edu.vn/5-loi-ich-khong-the-bo-qua-cua-chatbot-doi-voi-doanh-nghie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0"/>
          <p:cNvSpPr txBox="1">
            <a:spLocks noGrp="1"/>
          </p:cNvSpPr>
          <p:nvPr>
            <p:ph type="ctrTitle"/>
          </p:nvPr>
        </p:nvSpPr>
        <p:spPr>
          <a:xfrm>
            <a:off x="917547" y="2295713"/>
            <a:ext cx="7089600" cy="14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SUPERVISED </a:t>
            </a:r>
            <a:r>
              <a:rPr lang="en" dirty="0">
                <a:latin typeface="Krona One"/>
                <a:ea typeface="Krona One"/>
                <a:cs typeface="Krona One"/>
                <a:sym typeface="Krona One"/>
              </a:rPr>
              <a:t> NEURAL NETWORKS </a:t>
            </a:r>
            <a:r>
              <a:rPr lang="en" dirty="0">
                <a:latin typeface="PT Sans"/>
                <a:sym typeface="PT Sans"/>
              </a:rPr>
              <a:t>&amp;</a:t>
            </a:r>
            <a:r>
              <a:rPr lang="en" b="0" dirty="0">
                <a:latin typeface="PT Sans"/>
                <a:sym typeface="PT Sans"/>
              </a:rPr>
              <a:t> </a:t>
            </a:r>
            <a:br>
              <a:rPr lang="en" b="0" dirty="0">
                <a:latin typeface="PT Sans"/>
                <a:sym typeface="PT Sans"/>
              </a:rPr>
            </a:br>
            <a:r>
              <a:rPr lang="en" dirty="0">
                <a:latin typeface="PT Sans"/>
                <a:sym typeface="PT Sans"/>
              </a:rPr>
              <a:t>NEIVE BAYES CLASSFIER</a:t>
            </a:r>
            <a:endParaRPr dirty="0">
              <a:latin typeface="PT Sans"/>
              <a:ea typeface="PT Sans"/>
              <a:cs typeface="PT Sans"/>
              <a:sym typeface="PT Sans"/>
            </a:endParaRPr>
          </a:p>
        </p:txBody>
      </p:sp>
      <p:sp>
        <p:nvSpPr>
          <p:cNvPr id="665" name="Google Shape;665;p30"/>
          <p:cNvSpPr/>
          <p:nvPr/>
        </p:nvSpPr>
        <p:spPr>
          <a:xfrm>
            <a:off x="-313975" y="19236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426850" y="8288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30"/>
          <p:cNvGrpSpPr/>
          <p:nvPr/>
        </p:nvGrpSpPr>
        <p:grpSpPr>
          <a:xfrm>
            <a:off x="1153325" y="1581275"/>
            <a:ext cx="192300" cy="192300"/>
            <a:chOff x="1153325" y="1581275"/>
            <a:chExt cx="192300" cy="192300"/>
          </a:xfrm>
        </p:grpSpPr>
        <p:sp>
          <p:nvSpPr>
            <p:cNvPr id="669" name="Google Shape;669;p30"/>
            <p:cNvSpPr/>
            <p:nvPr/>
          </p:nvSpPr>
          <p:spPr>
            <a:xfrm>
              <a:off x="1191575" y="16212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1153325" y="15812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0"/>
          <p:cNvGrpSpPr/>
          <p:nvPr/>
        </p:nvGrpSpPr>
        <p:grpSpPr>
          <a:xfrm>
            <a:off x="533563" y="1346425"/>
            <a:ext cx="255900" cy="255900"/>
            <a:chOff x="533563" y="1346425"/>
            <a:chExt cx="255900" cy="255900"/>
          </a:xfrm>
        </p:grpSpPr>
        <p:sp>
          <p:nvSpPr>
            <p:cNvPr id="672" name="Google Shape;672;p30"/>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30"/>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1356875" y="3605063"/>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6497675" y="46365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latin typeface="+mn-lt"/>
              </a:rPr>
              <a:t>ĐỊNH NGHĨA</a:t>
            </a:r>
            <a:endParaRPr dirty="0">
              <a:latin typeface="+mn-lt"/>
            </a:endParaRPr>
          </a:p>
        </p:txBody>
      </p:sp>
      <p:sp>
        <p:nvSpPr>
          <p:cNvPr id="810" name="Google Shape;810;p35"/>
          <p:cNvSpPr txBox="1">
            <a:spLocks noGrp="1"/>
          </p:cNvSpPr>
          <p:nvPr>
            <p:ph type="subTitle" idx="2"/>
          </p:nvPr>
        </p:nvSpPr>
        <p:spPr>
          <a:xfrm>
            <a:off x="1219153" y="977284"/>
            <a:ext cx="5864244" cy="15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u="none" strike="noStrike" dirty="0">
                <a:effectLst/>
                <a:latin typeface="Arial" panose="020B0604020202020204" pitchFamily="34" charset="0"/>
              </a:rPr>
              <a:t>Neural Network, hay còn gọi là mạng Neural Network nhân tạo hay mạng lưới thần kinh nhân tạo, là một mô hình toán học phức tạp được phát triển dựa theo các mạng Neural Network sinh học. Cụ thể hơn, Neural Network được xây dựng dựa theo mô hình hoạt động của các tế bào thần kinh của con người.</a:t>
            </a:r>
            <a:endParaRPr lang="en-SG" b="1" i="0" u="none" strike="noStrike" dirty="0">
              <a:effectLst/>
              <a:latin typeface="Arial" panose="020B0604020202020204" pitchFamily="34" charset="0"/>
            </a:endParaRPr>
          </a:p>
        </p:txBody>
      </p:sp>
      <p:cxnSp>
        <p:nvCxnSpPr>
          <p:cNvPr id="812" name="Google Shape;812;p35"/>
          <p:cNvCxnSpPr>
            <a:cxnSpLocks/>
          </p:cNvCxnSpPr>
          <p:nvPr/>
        </p:nvCxnSpPr>
        <p:spPr>
          <a:xfrm>
            <a:off x="1219153" y="1114293"/>
            <a:ext cx="0" cy="9123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670517"/>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465900"/>
            <a:ext cx="5023300" cy="2713425"/>
            <a:chOff x="-313950" y="2465900"/>
            <a:chExt cx="5023300" cy="2713425"/>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cxnSpLocks/>
              <a:stCxn id="820" idx="4"/>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sp>
          <p:nvSpPr>
            <p:cNvPr id="820" name="Google Shape;820;p35"/>
            <p:cNvSpPr/>
            <p:nvPr/>
          </p:nvSpPr>
          <p:spPr>
            <a:xfrm rot="10800000" flipH="1">
              <a:off x="840700" y="33782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Google Shape;810;p35">
            <a:extLst>
              <a:ext uri="{FF2B5EF4-FFF2-40B4-BE49-F238E27FC236}">
                <a16:creationId xmlns:a16="http://schemas.microsoft.com/office/drawing/2014/main" id="{FA99AE0B-B376-D26A-7AE6-F308C48607FC}"/>
              </a:ext>
            </a:extLst>
          </p:cNvPr>
          <p:cNvSpPr txBox="1">
            <a:spLocks/>
          </p:cNvSpPr>
          <p:nvPr/>
        </p:nvSpPr>
        <p:spPr>
          <a:xfrm>
            <a:off x="1219154" y="2033454"/>
            <a:ext cx="5864244" cy="15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1pPr>
            <a:lvl2pPr marL="914400" marR="0" lvl="1"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2pPr>
            <a:lvl3pPr marL="1371600" marR="0" lvl="2"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3pPr>
            <a:lvl4pPr marL="1828800" marR="0" lvl="3"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4pPr>
            <a:lvl5pPr marL="2286000" marR="0" lvl="4"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5pPr>
            <a:lvl6pPr marL="2743200" marR="0" lvl="5"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6pPr>
            <a:lvl7pPr marL="3200400" marR="0" lvl="6"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7pPr>
            <a:lvl8pPr marL="3657600" marR="0" lvl="7"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8pPr>
            <a:lvl9pPr marL="4114800" marR="0" lvl="8"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9pPr>
          </a:lstStyle>
          <a:p>
            <a:pPr marL="0" indent="0"/>
            <a:r>
              <a:rPr lang="vi-VN" b="1" i="0" u="none" strike="noStrike" dirty="0">
                <a:effectLst/>
                <a:latin typeface="Arial" panose="020B0604020202020204" pitchFamily="34" charset="0"/>
              </a:rPr>
              <a:t>Ở não người, các dây thần kinh kết nối các nút, gọi là tế bào thần kinh, lại với nhau. Còn ở Neural Network, các nút này được gọi là Neural Network nhân tạo. Việc kết nối các điểm này lại sẽ tạo ra một hệ thống dây chằng chịt, khi đó nó được gọi là mạng Neural Network nhân tạo.</a:t>
            </a:r>
            <a:endParaRPr lang="en-SG" b="1" dirty="0">
              <a:latin typeface="Arial" panose="020B0604020202020204" pitchFamily="34" charset="0"/>
            </a:endParaRPr>
          </a:p>
        </p:txBody>
      </p:sp>
      <p:cxnSp>
        <p:nvCxnSpPr>
          <p:cNvPr id="14" name="Google Shape;812;p35">
            <a:extLst>
              <a:ext uri="{FF2B5EF4-FFF2-40B4-BE49-F238E27FC236}">
                <a16:creationId xmlns:a16="http://schemas.microsoft.com/office/drawing/2014/main" id="{B3A19121-067A-B3E6-1028-B8166CDF7437}"/>
              </a:ext>
            </a:extLst>
          </p:cNvPr>
          <p:cNvCxnSpPr>
            <a:cxnSpLocks/>
          </p:cNvCxnSpPr>
          <p:nvPr/>
        </p:nvCxnSpPr>
        <p:spPr>
          <a:xfrm>
            <a:off x="1219154" y="2170463"/>
            <a:ext cx="0" cy="9123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15" name="Google Shape;810;p35">
            <a:extLst>
              <a:ext uri="{FF2B5EF4-FFF2-40B4-BE49-F238E27FC236}">
                <a16:creationId xmlns:a16="http://schemas.microsoft.com/office/drawing/2014/main" id="{76FCA157-BA60-0FCE-5436-4AAB394154D3}"/>
              </a:ext>
            </a:extLst>
          </p:cNvPr>
          <p:cNvSpPr txBox="1">
            <a:spLocks/>
          </p:cNvSpPr>
          <p:nvPr/>
        </p:nvSpPr>
        <p:spPr>
          <a:xfrm>
            <a:off x="1219155" y="3078105"/>
            <a:ext cx="5864244" cy="15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1pPr>
            <a:lvl2pPr marL="914400" marR="0" lvl="1"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2pPr>
            <a:lvl3pPr marL="1371600" marR="0" lvl="2"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3pPr>
            <a:lvl4pPr marL="1828800" marR="0" lvl="3"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4pPr>
            <a:lvl5pPr marL="2286000" marR="0" lvl="4"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5pPr>
            <a:lvl6pPr marL="2743200" marR="0" lvl="5"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6pPr>
            <a:lvl7pPr marL="3200400" marR="0" lvl="6"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7pPr>
            <a:lvl8pPr marL="3657600" marR="0" lvl="7"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8pPr>
            <a:lvl9pPr marL="4114800" marR="0" lvl="8"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9pPr>
          </a:lstStyle>
          <a:p>
            <a:pPr marL="0" indent="0"/>
            <a:r>
              <a:rPr lang="vi-VN" b="1" i="0" u="none" strike="noStrike" dirty="0">
                <a:effectLst/>
                <a:latin typeface="Arial" panose="020B0604020202020204" pitchFamily="34" charset="0"/>
              </a:rPr>
              <a:t>Tương tự như hoạt động não bộ ở con người, bao gồm việc tiếp nhận thông tin, xử lý thông tin và hành động, Neural Network cũng được tạo ra để thực hiện những thao tác này. Tuy nhiên, mạng Neural Network nhân tạo sẽ sử dụng các thuật toán để xác định và phân tích mối quan hệ trong tệp dữ liệu mà chúng cần giải quyết.</a:t>
            </a:r>
            <a:endParaRPr lang="en-SG" b="1" dirty="0">
              <a:latin typeface="Arial" panose="020B0604020202020204" pitchFamily="34" charset="0"/>
            </a:endParaRPr>
          </a:p>
        </p:txBody>
      </p:sp>
      <p:cxnSp>
        <p:nvCxnSpPr>
          <p:cNvPr id="16" name="Google Shape;812;p35">
            <a:extLst>
              <a:ext uri="{FF2B5EF4-FFF2-40B4-BE49-F238E27FC236}">
                <a16:creationId xmlns:a16="http://schemas.microsoft.com/office/drawing/2014/main" id="{F344955E-65C2-4257-7C43-F5F536CE6D9E}"/>
              </a:ext>
            </a:extLst>
          </p:cNvPr>
          <p:cNvCxnSpPr>
            <a:cxnSpLocks/>
          </p:cNvCxnSpPr>
          <p:nvPr/>
        </p:nvCxnSpPr>
        <p:spPr>
          <a:xfrm>
            <a:off x="1219155" y="3215114"/>
            <a:ext cx="0" cy="9123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Tree>
    <p:extLst>
      <p:ext uri="{BB962C8B-B14F-4D97-AF65-F5344CB8AC3E}">
        <p14:creationId xmlns:p14="http://schemas.microsoft.com/office/powerpoint/2010/main" val="11184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latin typeface="+mj-lt"/>
              </a:rPr>
              <a:t>Kiến</a:t>
            </a:r>
            <a:r>
              <a:rPr lang="en-SG" dirty="0">
                <a:latin typeface="+mj-lt"/>
              </a:rPr>
              <a:t> </a:t>
            </a:r>
            <a:r>
              <a:rPr lang="en-SG" dirty="0" err="1">
                <a:latin typeface="+mj-lt"/>
              </a:rPr>
              <a:t>trúc</a:t>
            </a:r>
            <a:r>
              <a:rPr lang="en-SG" dirty="0">
                <a:latin typeface="+mj-lt"/>
              </a:rPr>
              <a:t> </a:t>
            </a:r>
            <a:r>
              <a:rPr lang="en-SG" dirty="0" err="1">
                <a:latin typeface="+mj-lt"/>
              </a:rPr>
              <a:t>mạng</a:t>
            </a:r>
            <a:r>
              <a:rPr lang="en-SG" dirty="0">
                <a:latin typeface="+mj-lt"/>
              </a:rPr>
              <a:t> </a:t>
            </a:r>
            <a:r>
              <a:rPr lang="en-SG" dirty="0" err="1">
                <a:latin typeface="+mj-lt"/>
              </a:rPr>
              <a:t>của</a:t>
            </a:r>
            <a:r>
              <a:rPr lang="en-SG" dirty="0">
                <a:latin typeface="+mj-lt"/>
              </a:rPr>
              <a:t> Neural Networks</a:t>
            </a:r>
            <a:endParaRPr dirty="0">
              <a:latin typeface="+mj-lt"/>
            </a:endParaRPr>
          </a:p>
        </p:txBody>
      </p:sp>
      <p:sp>
        <p:nvSpPr>
          <p:cNvPr id="1081" name="Google Shape;1081;p43"/>
          <p:cNvSpPr txBox="1">
            <a:spLocks noGrp="1"/>
          </p:cNvSpPr>
          <p:nvPr>
            <p:ph type="title" idx="4294967295"/>
          </p:nvPr>
        </p:nvSpPr>
        <p:spPr>
          <a:xfrm>
            <a:off x="6085416" y="3267637"/>
            <a:ext cx="2688193" cy="5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600" b="1" i="0" u="none" strike="noStrike" dirty="0" err="1">
                <a:effectLst/>
                <a:latin typeface="Arial" panose="020B0604020202020204" pitchFamily="34" charset="0"/>
              </a:rPr>
              <a:t>Tầng</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ẩn</a:t>
            </a:r>
            <a:r>
              <a:rPr lang="en-SG" sz="1600" b="1" i="0" u="none" strike="noStrike" dirty="0">
                <a:effectLst/>
                <a:latin typeface="Arial" panose="020B0604020202020204" pitchFamily="34" charset="0"/>
              </a:rPr>
              <a:t> (hidden layer)</a:t>
            </a:r>
            <a:endParaRPr sz="1600" dirty="0"/>
          </a:p>
        </p:txBody>
      </p:sp>
      <p:sp>
        <p:nvSpPr>
          <p:cNvPr id="1082" name="Google Shape;1082;p43"/>
          <p:cNvSpPr txBox="1">
            <a:spLocks noGrp="1"/>
          </p:cNvSpPr>
          <p:nvPr>
            <p:ph type="title" idx="4294967295"/>
          </p:nvPr>
        </p:nvSpPr>
        <p:spPr>
          <a:xfrm>
            <a:off x="6085416" y="2251217"/>
            <a:ext cx="2338583" cy="5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600" b="1" i="0" u="none" strike="noStrike" dirty="0" err="1">
                <a:effectLst/>
                <a:latin typeface="Arial" panose="020B0604020202020204" pitchFamily="34" charset="0"/>
              </a:rPr>
              <a:t>Tầng</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ra</a:t>
            </a:r>
            <a:r>
              <a:rPr lang="en-SG" sz="1600" b="1" i="0" u="none" strike="noStrike" dirty="0">
                <a:effectLst/>
                <a:latin typeface="Arial" panose="020B0604020202020204" pitchFamily="34" charset="0"/>
              </a:rPr>
              <a:t> (output layer)</a:t>
            </a:r>
            <a:endParaRPr sz="1600" dirty="0"/>
          </a:p>
        </p:txBody>
      </p:sp>
      <p:sp>
        <p:nvSpPr>
          <p:cNvPr id="1083" name="Google Shape;1083;p43"/>
          <p:cNvSpPr txBox="1">
            <a:spLocks noGrp="1"/>
          </p:cNvSpPr>
          <p:nvPr>
            <p:ph type="title" idx="4294967295"/>
          </p:nvPr>
        </p:nvSpPr>
        <p:spPr>
          <a:xfrm>
            <a:off x="6027152" y="1250304"/>
            <a:ext cx="2455110" cy="5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600" b="1" i="0" u="none" strike="noStrike" dirty="0" err="1">
                <a:effectLst/>
                <a:latin typeface="Arial" panose="020B0604020202020204" pitchFamily="34" charset="0"/>
              </a:rPr>
              <a:t>Tầng</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vào</a:t>
            </a:r>
            <a:r>
              <a:rPr lang="en-SG" sz="1600" b="1" i="0" u="none" strike="noStrike" dirty="0">
                <a:effectLst/>
                <a:latin typeface="Arial" panose="020B0604020202020204" pitchFamily="34" charset="0"/>
              </a:rPr>
              <a:t> (input layer)</a:t>
            </a:r>
            <a:endParaRPr sz="1600" dirty="0"/>
          </a:p>
        </p:txBody>
      </p:sp>
      <p:sp>
        <p:nvSpPr>
          <p:cNvPr id="1087" name="Google Shape;1087;p43"/>
          <p:cNvSpPr/>
          <p:nvPr/>
        </p:nvSpPr>
        <p:spPr>
          <a:xfrm>
            <a:off x="5666000" y="1376800"/>
            <a:ext cx="358800" cy="358800"/>
          </a:xfrm>
          <a:prstGeom prst="ellipse">
            <a:avLst/>
          </a:prstGeom>
          <a:solidFill>
            <a:schemeClr val="accent1"/>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5666000" y="2392338"/>
            <a:ext cx="358800" cy="358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5666024" y="3407875"/>
            <a:ext cx="358800" cy="358800"/>
          </a:xfrm>
          <a:prstGeom prst="ellipse">
            <a:avLst/>
          </a:prstGeom>
          <a:solidFill>
            <a:schemeClr val="dk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44F6434B-942A-9A5C-287A-746F02E68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900" y="1234838"/>
            <a:ext cx="3804574" cy="26985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latin typeface="+mn-lt"/>
              </a:rPr>
              <a:t>Công</a:t>
            </a:r>
            <a:r>
              <a:rPr lang="en-SG" dirty="0">
                <a:latin typeface="+mn-lt"/>
              </a:rPr>
              <a:t> </a:t>
            </a:r>
            <a:r>
              <a:rPr lang="en-SG" dirty="0" err="1">
                <a:latin typeface="+mn-lt"/>
              </a:rPr>
              <a:t>dụng</a:t>
            </a:r>
            <a:r>
              <a:rPr lang="en-SG" dirty="0">
                <a:latin typeface="+mn-lt"/>
              </a:rPr>
              <a:t> </a:t>
            </a:r>
            <a:r>
              <a:rPr lang="en-SG" dirty="0" err="1">
                <a:latin typeface="+mn-lt"/>
              </a:rPr>
              <a:t>của</a:t>
            </a:r>
            <a:r>
              <a:rPr lang="en-SG" dirty="0">
                <a:latin typeface="+mn-lt"/>
              </a:rPr>
              <a:t> Neural Network</a:t>
            </a:r>
            <a:endParaRPr dirty="0"/>
          </a:p>
        </p:txBody>
      </p:sp>
      <p:graphicFrame>
        <p:nvGraphicFramePr>
          <p:cNvPr id="1097" name="Google Shape;1097;p44"/>
          <p:cNvGraphicFramePr/>
          <p:nvPr>
            <p:extLst>
              <p:ext uri="{D42A27DB-BD31-4B8C-83A1-F6EECF244321}">
                <p14:modId xmlns:p14="http://schemas.microsoft.com/office/powerpoint/2010/main" val="3245324231"/>
              </p:ext>
            </p:extLst>
          </p:nvPr>
        </p:nvGraphicFramePr>
        <p:xfrm>
          <a:off x="720000" y="1017725"/>
          <a:ext cx="6988739" cy="3621695"/>
        </p:xfrm>
        <a:graphic>
          <a:graphicData uri="http://schemas.openxmlformats.org/drawingml/2006/table">
            <a:tbl>
              <a:tblPr>
                <a:noFill/>
                <a:tableStyleId>{86E5BBAA-F01B-40EB-9990-6E5454296663}</a:tableStyleId>
              </a:tblPr>
              <a:tblGrid>
                <a:gridCol w="1486524">
                  <a:extLst>
                    <a:ext uri="{9D8B030D-6E8A-4147-A177-3AD203B41FA5}">
                      <a16:colId xmlns:a16="http://schemas.microsoft.com/office/drawing/2014/main" val="20000"/>
                    </a:ext>
                  </a:extLst>
                </a:gridCol>
                <a:gridCol w="1809891">
                  <a:extLst>
                    <a:ext uri="{9D8B030D-6E8A-4147-A177-3AD203B41FA5}">
                      <a16:colId xmlns:a16="http://schemas.microsoft.com/office/drawing/2014/main" val="20001"/>
                    </a:ext>
                  </a:extLst>
                </a:gridCol>
                <a:gridCol w="3692324">
                  <a:extLst>
                    <a:ext uri="{9D8B030D-6E8A-4147-A177-3AD203B41FA5}">
                      <a16:colId xmlns:a16="http://schemas.microsoft.com/office/drawing/2014/main" val="20002"/>
                    </a:ext>
                  </a:extLst>
                </a:gridCol>
              </a:tblGrid>
              <a:tr h="588225">
                <a:tc>
                  <a:txBody>
                    <a:bodyPr/>
                    <a:lstStyle/>
                    <a:p>
                      <a:pPr marL="0" lvl="0" indent="0" algn="l" rtl="0">
                        <a:spcBef>
                          <a:spcPts val="0"/>
                        </a:spcBef>
                        <a:spcAft>
                          <a:spcPts val="0"/>
                        </a:spcAft>
                        <a:buNone/>
                      </a:pPr>
                      <a:endParaRPr sz="1800">
                        <a:solidFill>
                          <a:schemeClr val="lt1"/>
                        </a:solidFill>
                        <a:latin typeface="PT Sans"/>
                        <a:ea typeface="PT Sans"/>
                        <a:cs typeface="PT Sans"/>
                        <a:sym typeface="PT Sans"/>
                      </a:endParaRPr>
                    </a:p>
                  </a:txBody>
                  <a:tcPr marL="91425" marR="91425" marT="68575" marB="6857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SG" sz="1500" b="1" dirty="0" err="1">
                          <a:solidFill>
                            <a:schemeClr val="lt1"/>
                          </a:solidFill>
                          <a:latin typeface="+mn-lt"/>
                          <a:ea typeface="Krona One"/>
                          <a:cs typeface="Krona One"/>
                          <a:sym typeface="Krona One"/>
                        </a:rPr>
                        <a:t>Ứng</a:t>
                      </a:r>
                      <a:r>
                        <a:rPr lang="en-SG" sz="1500" b="1" dirty="0">
                          <a:solidFill>
                            <a:schemeClr val="lt1"/>
                          </a:solidFill>
                          <a:latin typeface="+mn-lt"/>
                          <a:ea typeface="Krona One"/>
                          <a:cs typeface="Krona One"/>
                          <a:sym typeface="Krona One"/>
                        </a:rPr>
                        <a:t> </a:t>
                      </a:r>
                      <a:r>
                        <a:rPr lang="en-SG" sz="1500" b="1" dirty="0" err="1">
                          <a:solidFill>
                            <a:schemeClr val="lt1"/>
                          </a:solidFill>
                          <a:latin typeface="+mn-lt"/>
                          <a:ea typeface="Krona One"/>
                          <a:cs typeface="Krona One"/>
                          <a:sym typeface="Krona One"/>
                        </a:rPr>
                        <a:t>dụng</a:t>
                      </a:r>
                      <a:endParaRPr sz="1500" b="1" dirty="0">
                        <a:solidFill>
                          <a:schemeClr val="lt1"/>
                        </a:solidFill>
                        <a:latin typeface="+mn-lt"/>
                        <a:ea typeface="Krona One"/>
                        <a:cs typeface="Krona One"/>
                        <a:sym typeface="Krona One"/>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SG" sz="1500" b="1" dirty="0">
                          <a:solidFill>
                            <a:schemeClr val="lt1"/>
                          </a:solidFill>
                          <a:latin typeface="+mn-lt"/>
                          <a:ea typeface="Krona One"/>
                          <a:cs typeface="Krona One"/>
                          <a:sym typeface="Krona One"/>
                        </a:rPr>
                        <a:t>Chi </a:t>
                      </a:r>
                      <a:r>
                        <a:rPr lang="en-SG" sz="1500" b="1" dirty="0" err="1">
                          <a:solidFill>
                            <a:schemeClr val="lt1"/>
                          </a:solidFill>
                          <a:latin typeface="+mn-lt"/>
                          <a:ea typeface="Krona One"/>
                          <a:cs typeface="Krona One"/>
                          <a:sym typeface="Krona One"/>
                        </a:rPr>
                        <a:t>tiết</a:t>
                      </a:r>
                      <a:endParaRPr sz="1500" b="1" dirty="0">
                        <a:solidFill>
                          <a:schemeClr val="lt1"/>
                        </a:solidFill>
                        <a:latin typeface="+mn-lt"/>
                        <a:ea typeface="Krona One"/>
                        <a:cs typeface="Krona One"/>
                        <a:sym typeface="Krona One"/>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500" b="1" dirty="0">
                          <a:solidFill>
                            <a:schemeClr val="lt1"/>
                          </a:solidFill>
                          <a:latin typeface="Krona One"/>
                          <a:sym typeface="Krona One"/>
                        </a:rPr>
                        <a:t>1</a:t>
                      </a:r>
                      <a:endParaRPr dirty="0"/>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algn="ctr" rtl="0"/>
                      <a:r>
                        <a:rPr lang="en-SG" sz="1400" b="1" i="0" u="none" strike="noStrike" cap="none" dirty="0" err="1">
                          <a:solidFill>
                            <a:schemeClr val="bg1">
                              <a:lumMod val="50000"/>
                            </a:schemeClr>
                          </a:solidFill>
                          <a:effectLst/>
                          <a:latin typeface="Arial"/>
                          <a:ea typeface="Arial"/>
                          <a:cs typeface="Arial"/>
                          <a:sym typeface="Arial"/>
                        </a:rPr>
                        <a:t>Thị</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giác</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máy</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tính</a:t>
                      </a:r>
                      <a:endParaRPr lang="en-SG" sz="1400" b="0" dirty="0">
                        <a:solidFill>
                          <a:schemeClr val="bg1">
                            <a:lumMod val="50000"/>
                          </a:schemeClr>
                        </a:solidFill>
                        <a:effectLst/>
                      </a:endParaRPr>
                    </a:p>
                    <a:p>
                      <a:pPr algn="ctr"/>
                      <a:r>
                        <a:rPr lang="en-SG" sz="1400" dirty="0">
                          <a:solidFill>
                            <a:schemeClr val="bg1">
                              <a:lumMod val="50000"/>
                            </a:schemeClr>
                          </a:solidFill>
                        </a:rPr>
                        <a:t/>
                      </a:r>
                      <a:br>
                        <a:rPr lang="en-SG" sz="1400" dirty="0">
                          <a:solidFill>
                            <a:schemeClr val="bg1">
                              <a:lumMod val="50000"/>
                            </a:schemeClr>
                          </a:solidFill>
                        </a:rPr>
                      </a:br>
                      <a:endParaRPr sz="1400" dirty="0">
                        <a:solidFill>
                          <a:schemeClr val="bg1">
                            <a:lumMod val="50000"/>
                          </a:schemeClr>
                        </a:solidFill>
                        <a:latin typeface="PT Sans"/>
                        <a:ea typeface="PT Sans"/>
                        <a:cs typeface="PT Sans"/>
                        <a:sym typeface="PT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algn="ctr" rtl="0"/>
                      <a:r>
                        <a:rPr lang="vi-VN" sz="1050" b="1" i="0" u="none" strike="noStrike" cap="none" dirty="0">
                          <a:solidFill>
                            <a:srgbClr val="000000"/>
                          </a:solidFill>
                          <a:effectLst/>
                          <a:latin typeface="Arial"/>
                          <a:ea typeface="Arial"/>
                          <a:cs typeface="Arial"/>
                          <a:sym typeface="Arial"/>
                        </a:rPr>
                        <a:t>Thị giác máy tính là khả năng trích xuất dữ liệu cũng như thông tin chuyên sâu từ hình ảnh và video của máy tính. Với mạng Neural Network, máy tính có thể phân biệt và nhận diện hình ảnh tương tự như con người.</a:t>
                      </a:r>
                      <a:endParaRPr lang="vi-VN" sz="1050" b="0" dirty="0">
                        <a:effectLst/>
                      </a:endParaRPr>
                    </a:p>
                    <a:p>
                      <a:r>
                        <a:rPr lang="vi-VN" sz="1200" dirty="0"/>
                        <a:t/>
                      </a:r>
                      <a:br>
                        <a:rPr lang="vi-VN" sz="1200" dirty="0"/>
                      </a:br>
                      <a:endParaRPr sz="1200" dirty="0">
                        <a:solidFill>
                          <a:schemeClr val="lt1"/>
                        </a:solidFill>
                        <a:latin typeface="PT Sans"/>
                        <a:ea typeface="PT Sans"/>
                        <a:cs typeface="PT Sans"/>
                        <a:sym typeface="PT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87450">
                <a:tc>
                  <a:txBody>
                    <a:bodyPr/>
                    <a:lstStyle/>
                    <a:p>
                      <a:pPr marL="0" lvl="0" indent="0" algn="ctr" rtl="0">
                        <a:spcBef>
                          <a:spcPts val="0"/>
                        </a:spcBef>
                        <a:spcAft>
                          <a:spcPts val="0"/>
                        </a:spcAft>
                        <a:buNone/>
                      </a:pPr>
                      <a:r>
                        <a:rPr lang="en" sz="1500" b="1" dirty="0">
                          <a:solidFill>
                            <a:schemeClr val="lt1"/>
                          </a:solidFill>
                          <a:latin typeface="Krona One"/>
                          <a:sym typeface="Krona One"/>
                        </a:rPr>
                        <a:t>2</a:t>
                      </a:r>
                      <a:endParaRPr dirty="0"/>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SG" sz="1400" b="1" i="0" u="none" strike="noStrike" cap="none" dirty="0" err="1">
                          <a:solidFill>
                            <a:schemeClr val="bg1">
                              <a:lumMod val="50000"/>
                            </a:schemeClr>
                          </a:solidFill>
                          <a:effectLst/>
                          <a:latin typeface="Arial"/>
                          <a:ea typeface="Arial"/>
                          <a:cs typeface="Arial"/>
                          <a:sym typeface="Arial"/>
                        </a:rPr>
                        <a:t>Nhận</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dạng</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giọng</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nói</a:t>
                      </a:r>
                      <a:endParaRPr sz="1400" dirty="0">
                        <a:solidFill>
                          <a:schemeClr val="bg1">
                            <a:lumMod val="50000"/>
                          </a:schemeClr>
                        </a:solidFill>
                        <a:latin typeface="PT Sans"/>
                        <a:ea typeface="PT Sans"/>
                        <a:cs typeface="PT Sans"/>
                        <a:sym typeface="PT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vi-VN" sz="1050" b="1" i="0" u="none" strike="noStrike" cap="none" dirty="0">
                          <a:solidFill>
                            <a:srgbClr val="000000"/>
                          </a:solidFill>
                          <a:effectLst/>
                          <a:latin typeface="Arial"/>
                          <a:ea typeface="Arial"/>
                          <a:cs typeface="Arial"/>
                          <a:sym typeface="Arial"/>
                        </a:rPr>
                        <a:t>Mạng Neural Network có thể phân tích giọng nói con người, bất kể mẫu giọng, cao độ, tông, ngôn ngữ và giọng vùng miền khác nhau.</a:t>
                      </a:r>
                      <a:endParaRPr sz="1050" dirty="0">
                        <a:solidFill>
                          <a:schemeClr val="lt1"/>
                        </a:solidFill>
                        <a:latin typeface="PT Sans"/>
                        <a:ea typeface="PT Sans"/>
                        <a:cs typeface="PT Sans"/>
                        <a:sym typeface="PT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587450">
                <a:tc>
                  <a:txBody>
                    <a:bodyPr/>
                    <a:lstStyle/>
                    <a:p>
                      <a:pPr marL="0" lvl="0" indent="0" algn="ctr" rtl="0">
                        <a:spcBef>
                          <a:spcPts val="0"/>
                        </a:spcBef>
                        <a:spcAft>
                          <a:spcPts val="0"/>
                        </a:spcAft>
                        <a:buNone/>
                      </a:pPr>
                      <a:r>
                        <a:rPr lang="en" sz="1500" b="1" dirty="0">
                          <a:solidFill>
                            <a:schemeClr val="lt1"/>
                          </a:solidFill>
                          <a:latin typeface="Krona One"/>
                          <a:sym typeface="Krona One"/>
                        </a:rPr>
                        <a:t>3</a:t>
                      </a:r>
                      <a:endParaRPr dirty="0"/>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SG" sz="1400" b="1" i="0" u="none" strike="noStrike" cap="none" dirty="0" err="1">
                          <a:solidFill>
                            <a:schemeClr val="bg1">
                              <a:lumMod val="50000"/>
                            </a:schemeClr>
                          </a:solidFill>
                          <a:effectLst/>
                          <a:latin typeface="Arial"/>
                          <a:ea typeface="Arial"/>
                          <a:cs typeface="Arial"/>
                          <a:sym typeface="Arial"/>
                        </a:rPr>
                        <a:t>Kỹ</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thuật</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xử</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lý</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ngôn</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ngữ</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tự</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nhiên</a:t>
                      </a:r>
                      <a:endParaRPr sz="1400" dirty="0">
                        <a:solidFill>
                          <a:schemeClr val="bg1">
                            <a:lumMod val="50000"/>
                          </a:schemeClr>
                        </a:solidFill>
                        <a:latin typeface="PT Sans"/>
                        <a:ea typeface="PT Sans"/>
                        <a:cs typeface="PT Sans"/>
                        <a:sym typeface="PT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vi-VN" sz="1050" b="1" i="0" u="none" strike="noStrike" cap="none" dirty="0">
                          <a:solidFill>
                            <a:srgbClr val="000000"/>
                          </a:solidFill>
                          <a:effectLst/>
                          <a:latin typeface="Arial"/>
                          <a:ea typeface="Arial"/>
                          <a:cs typeface="Arial"/>
                          <a:sym typeface="Arial"/>
                        </a:rPr>
                        <a:t>Kỹ thuật xử lý ngôn ngữ tự nhiên (NLP) là khả năng xử lý văn bản tự nhiên do con người tạo ra. Mạng Neural Network giúp máy tính thu thập thông tin chuyên sâu và ý nghĩa từ dữ liệu văn bản và tài liệu.</a:t>
                      </a:r>
                      <a:endParaRPr sz="1050" dirty="0">
                        <a:solidFill>
                          <a:schemeClr val="lt1"/>
                        </a:solidFill>
                        <a:latin typeface="PT Sans"/>
                        <a:ea typeface="PT Sans"/>
                        <a:cs typeface="PT Sans"/>
                        <a:sym typeface="PT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87450">
                <a:tc>
                  <a:txBody>
                    <a:bodyPr/>
                    <a:lstStyle/>
                    <a:p>
                      <a:pPr marL="0" lvl="0" indent="0" algn="ctr" rtl="0">
                        <a:spcBef>
                          <a:spcPts val="0"/>
                        </a:spcBef>
                        <a:spcAft>
                          <a:spcPts val="0"/>
                        </a:spcAft>
                        <a:buNone/>
                      </a:pPr>
                      <a:r>
                        <a:rPr lang="en" sz="1500" b="1" dirty="0">
                          <a:solidFill>
                            <a:schemeClr val="lt1"/>
                          </a:solidFill>
                          <a:latin typeface="Krona One"/>
                          <a:sym typeface="Krona One"/>
                        </a:rPr>
                        <a:t>4</a:t>
                      </a:r>
                      <a:endParaRPr dirty="0"/>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SG" sz="1400" b="1" i="0" u="none" strike="noStrike" cap="none" dirty="0" err="1">
                          <a:solidFill>
                            <a:schemeClr val="bg1">
                              <a:lumMod val="50000"/>
                            </a:schemeClr>
                          </a:solidFill>
                          <a:effectLst/>
                          <a:latin typeface="Arial"/>
                          <a:ea typeface="Arial"/>
                          <a:cs typeface="Arial"/>
                          <a:sym typeface="Arial"/>
                        </a:rPr>
                        <a:t>Công</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cụ</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đề</a:t>
                      </a:r>
                      <a:r>
                        <a:rPr lang="en-SG" sz="1400" b="1" i="0" u="none" strike="noStrike" cap="none" dirty="0">
                          <a:solidFill>
                            <a:schemeClr val="bg1">
                              <a:lumMod val="50000"/>
                            </a:schemeClr>
                          </a:solidFill>
                          <a:effectLst/>
                          <a:latin typeface="Arial"/>
                          <a:ea typeface="Arial"/>
                          <a:cs typeface="Arial"/>
                          <a:sym typeface="Arial"/>
                        </a:rPr>
                        <a:t> </a:t>
                      </a:r>
                      <a:r>
                        <a:rPr lang="en-SG" sz="1400" b="1" i="0" u="none" strike="noStrike" cap="none" dirty="0" err="1">
                          <a:solidFill>
                            <a:schemeClr val="bg1">
                              <a:lumMod val="50000"/>
                            </a:schemeClr>
                          </a:solidFill>
                          <a:effectLst/>
                          <a:latin typeface="Arial"/>
                          <a:ea typeface="Arial"/>
                          <a:cs typeface="Arial"/>
                          <a:sym typeface="Arial"/>
                        </a:rPr>
                        <a:t>xuất</a:t>
                      </a:r>
                      <a:endParaRPr sz="1400" dirty="0">
                        <a:solidFill>
                          <a:schemeClr val="bg1">
                            <a:lumMod val="50000"/>
                          </a:schemeClr>
                        </a:solidFill>
                        <a:latin typeface="PT Sans"/>
                        <a:ea typeface="PT Sans"/>
                        <a:cs typeface="PT Sans"/>
                        <a:sym typeface="PT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vi-VN" sz="1050" b="1" i="0" u="none" strike="noStrike" cap="none" dirty="0">
                          <a:solidFill>
                            <a:srgbClr val="000000"/>
                          </a:solidFill>
                          <a:effectLst/>
                          <a:latin typeface="Arial"/>
                          <a:ea typeface="Arial"/>
                          <a:cs typeface="Arial"/>
                          <a:sym typeface="Arial"/>
                        </a:rPr>
                        <a:t>Mạng Neural Network có thể theo dõi hoạt động của người dùng để đưa ra các đề xuất được cá nhân hóa. Chúng cũng có thể phân tích mọi hành vi của người dùng và tìm ra các sản phẩm hoặc dịch vụ mới mà người dùng cụ thể có thể quan tâm.</a:t>
                      </a:r>
                      <a:endParaRPr sz="1050" dirty="0">
                        <a:solidFill>
                          <a:schemeClr val="lt1"/>
                        </a:solidFill>
                        <a:latin typeface="PT Sans"/>
                        <a:ea typeface="PT Sans"/>
                        <a:cs typeface="PT Sans"/>
                        <a:sym typeface="PT Sans"/>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40"/>
          <p:cNvSpPr txBox="1">
            <a:spLocks noGrp="1"/>
          </p:cNvSpPr>
          <p:nvPr>
            <p:ph type="subTitle" idx="1"/>
          </p:nvPr>
        </p:nvSpPr>
        <p:spPr>
          <a:xfrm>
            <a:off x="602557" y="3009388"/>
            <a:ext cx="3492600" cy="3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u="none" strike="noStrike" dirty="0">
                <a:solidFill>
                  <a:schemeClr val="accent6"/>
                </a:solidFill>
                <a:effectLst/>
                <a:latin typeface="Arial" panose="020B0604020202020204" pitchFamily="34" charset="0"/>
              </a:rPr>
              <a:t>Mạng Neural Network nhân tạo liên tục học hỏi bằng cách sử dụng vòng lặp phản hồi hiệu chỉnh để cải thiện phân tích dự đoán của chúng. Đơn giản mà nói, bạn có thể coi rằng dữ liệu truyền từ nút đầu vào đến nút đầu ra qua nhiều lối đi khác nhau trong mạng Neural Network. Chỉ có duy nhất một lối đi chính xác, ánh xạ nút đầu vào đến nút đầu ra thích hợp</a:t>
            </a:r>
            <a:endParaRPr dirty="0">
              <a:solidFill>
                <a:schemeClr val="accent6"/>
              </a:solidFill>
            </a:endParaRPr>
          </a:p>
        </p:txBody>
      </p:sp>
      <p:sp>
        <p:nvSpPr>
          <p:cNvPr id="955" name="Google Shape;955;p40"/>
          <p:cNvSpPr txBox="1">
            <a:spLocks noGrp="1"/>
          </p:cNvSpPr>
          <p:nvPr>
            <p:ph type="title"/>
          </p:nvPr>
        </p:nvSpPr>
        <p:spPr>
          <a:xfrm>
            <a:off x="649907" y="2406470"/>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600" b="1" i="0" u="none" strike="noStrike" dirty="0">
                <a:solidFill>
                  <a:schemeClr val="accent6"/>
                </a:solidFill>
                <a:effectLst/>
                <a:latin typeface="Arial" panose="020B0604020202020204" pitchFamily="34" charset="0"/>
              </a:rPr>
              <a:t>Thuật toán truyền ngược</a:t>
            </a:r>
            <a:endParaRPr sz="1600" dirty="0">
              <a:solidFill>
                <a:schemeClr val="accent6"/>
              </a:solidFill>
            </a:endParaRPr>
          </a:p>
        </p:txBody>
      </p:sp>
      <p:sp>
        <p:nvSpPr>
          <p:cNvPr id="956" name="Google Shape;956;p40"/>
          <p:cNvSpPr txBox="1">
            <a:spLocks noGrp="1"/>
          </p:cNvSpPr>
          <p:nvPr>
            <p:ph type="title" idx="2"/>
          </p:nvPr>
        </p:nvSpPr>
        <p:spPr>
          <a:xfrm>
            <a:off x="2833577" y="1217659"/>
            <a:ext cx="2791418" cy="3505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b="1" i="0" u="none" strike="noStrike" dirty="0" err="1">
                <a:solidFill>
                  <a:schemeClr val="accent6"/>
                </a:solidFill>
                <a:effectLst/>
                <a:latin typeface="Arial" panose="020B0604020202020204" pitchFamily="34" charset="0"/>
              </a:rPr>
              <a:t>Mạng</a:t>
            </a:r>
            <a:r>
              <a:rPr lang="en-US" sz="1600" b="1" i="0" u="none" strike="noStrike" dirty="0">
                <a:solidFill>
                  <a:schemeClr val="accent6"/>
                </a:solidFill>
                <a:effectLst/>
                <a:latin typeface="Arial" panose="020B0604020202020204" pitchFamily="34" charset="0"/>
              </a:rPr>
              <a:t> Neural Network </a:t>
            </a:r>
            <a:r>
              <a:rPr lang="en-US" sz="1600" b="1" i="0" u="none" strike="noStrike" dirty="0" err="1">
                <a:solidFill>
                  <a:schemeClr val="accent6"/>
                </a:solidFill>
                <a:effectLst/>
                <a:latin typeface="Arial" panose="020B0604020202020204" pitchFamily="34" charset="0"/>
              </a:rPr>
              <a:t>truyền</a:t>
            </a:r>
            <a:r>
              <a:rPr lang="en-US" sz="1600" b="1" i="0" u="none" strike="noStrike" dirty="0">
                <a:solidFill>
                  <a:schemeClr val="accent6"/>
                </a:solidFill>
                <a:effectLst/>
                <a:latin typeface="Arial" panose="020B0604020202020204" pitchFamily="34" charset="0"/>
              </a:rPr>
              <a:t> </a:t>
            </a:r>
            <a:r>
              <a:rPr lang="en-US" sz="1600" b="1" i="0" u="none" strike="noStrike" dirty="0" err="1">
                <a:solidFill>
                  <a:schemeClr val="accent6"/>
                </a:solidFill>
                <a:effectLst/>
                <a:latin typeface="Arial" panose="020B0604020202020204" pitchFamily="34" charset="0"/>
              </a:rPr>
              <a:t>thẳng</a:t>
            </a:r>
            <a:endParaRPr sz="1600" dirty="0">
              <a:solidFill>
                <a:schemeClr val="accent6"/>
              </a:solidFill>
            </a:endParaRPr>
          </a:p>
        </p:txBody>
      </p:sp>
      <p:sp>
        <p:nvSpPr>
          <p:cNvPr id="957" name="Google Shape;957;p40"/>
          <p:cNvSpPr txBox="1">
            <a:spLocks noGrp="1"/>
          </p:cNvSpPr>
          <p:nvPr>
            <p:ph type="subTitle" idx="3"/>
          </p:nvPr>
        </p:nvSpPr>
        <p:spPr>
          <a:xfrm>
            <a:off x="2792154" y="1463730"/>
            <a:ext cx="3492600" cy="3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u="none" strike="noStrike" dirty="0">
                <a:solidFill>
                  <a:schemeClr val="accent6"/>
                </a:solidFill>
                <a:effectLst/>
                <a:latin typeface="Arial" panose="020B0604020202020204" pitchFamily="34" charset="0"/>
              </a:rPr>
              <a:t>Mạng Neural Network truyền thẳng xử lý dữ liệu theo một chiều, từ nút đầu vào đến nút đầu ra. Mỗi nút trong một lớp được kết nối với tất cả các nút trong lớp tiếp theo. Mạng truyền thẳng sử dụng một quy trình phản hồi để cải thiện dự đoán theo thời gian.</a:t>
            </a:r>
            <a:endParaRPr lang="en-US" dirty="0">
              <a:solidFill>
                <a:schemeClr val="accent6"/>
              </a:solidFill>
            </a:endParaRPr>
          </a:p>
        </p:txBody>
      </p:sp>
      <p:sp>
        <p:nvSpPr>
          <p:cNvPr id="958" name="Google Shape;958;p40"/>
          <p:cNvSpPr txBox="1">
            <a:spLocks noGrp="1"/>
          </p:cNvSpPr>
          <p:nvPr>
            <p:ph type="title" idx="4"/>
          </p:nvPr>
        </p:nvSpPr>
        <p:spPr>
          <a:xfrm>
            <a:off x="4650217" y="2357157"/>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b="1" i="0" u="none" strike="noStrike" dirty="0" err="1">
                <a:solidFill>
                  <a:schemeClr val="accent6"/>
                </a:solidFill>
                <a:effectLst/>
                <a:latin typeface="Arial" panose="020B0604020202020204" pitchFamily="34" charset="0"/>
              </a:rPr>
              <a:t>Mạng</a:t>
            </a:r>
            <a:r>
              <a:rPr lang="en-US" sz="1600" b="1" i="0" u="none" strike="noStrike" dirty="0">
                <a:solidFill>
                  <a:schemeClr val="accent6"/>
                </a:solidFill>
                <a:effectLst/>
                <a:latin typeface="Arial" panose="020B0604020202020204" pitchFamily="34" charset="0"/>
              </a:rPr>
              <a:t> Neural Network </a:t>
            </a:r>
            <a:r>
              <a:rPr lang="en-US" sz="1600" b="1" i="0" u="none" strike="noStrike" dirty="0" err="1">
                <a:solidFill>
                  <a:schemeClr val="accent6"/>
                </a:solidFill>
                <a:effectLst/>
                <a:latin typeface="Arial" panose="020B0604020202020204" pitchFamily="34" charset="0"/>
              </a:rPr>
              <a:t>tích</a:t>
            </a:r>
            <a:r>
              <a:rPr lang="en-US" sz="1600" b="1" i="0" u="none" strike="noStrike" dirty="0">
                <a:solidFill>
                  <a:schemeClr val="accent6"/>
                </a:solidFill>
                <a:effectLst/>
                <a:latin typeface="Arial" panose="020B0604020202020204" pitchFamily="34" charset="0"/>
              </a:rPr>
              <a:t> </a:t>
            </a:r>
            <a:r>
              <a:rPr lang="en-US" sz="1600" b="1" i="0" u="none" strike="noStrike" dirty="0" err="1">
                <a:solidFill>
                  <a:schemeClr val="accent6"/>
                </a:solidFill>
                <a:effectLst/>
                <a:latin typeface="Arial" panose="020B0604020202020204" pitchFamily="34" charset="0"/>
              </a:rPr>
              <a:t>chập</a:t>
            </a:r>
            <a:endParaRPr sz="1600" dirty="0">
              <a:solidFill>
                <a:schemeClr val="accent6"/>
              </a:solidFill>
            </a:endParaRPr>
          </a:p>
        </p:txBody>
      </p:sp>
      <p:sp>
        <p:nvSpPr>
          <p:cNvPr id="959" name="Google Shape;959;p40"/>
          <p:cNvSpPr txBox="1">
            <a:spLocks noGrp="1"/>
          </p:cNvSpPr>
          <p:nvPr>
            <p:ph type="subTitle" idx="5"/>
          </p:nvPr>
        </p:nvSpPr>
        <p:spPr>
          <a:xfrm>
            <a:off x="4642459" y="2973883"/>
            <a:ext cx="4373737" cy="3676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u="none" strike="noStrike" dirty="0">
                <a:solidFill>
                  <a:schemeClr val="accent6"/>
                </a:solidFill>
                <a:effectLst/>
                <a:latin typeface="Arial" panose="020B0604020202020204" pitchFamily="34" charset="0"/>
              </a:rPr>
              <a:t>Những lớp ẩn trong mạng Neural Network tích chập thực hiện các chức năng toán học cụ thể, như tóm tắt hoặc sàng lọc, được gọi là tích chập. Chúng rất hữu ích trong việc phân loại hình ảnh vì chúng có thể trích xuất các đặc điểm liên quan từ hình ảnh, điều này có lợi cho việc nhận dạng và phân loại hình ảnh. Biểu mẫu mới dễ xử lý hơn mà không làm mất đi các đặc điểm quan trọng để đưa ra dự đoán chính xác. Mỗi lớp ẩn trích xuất và xử lý các đặc điểm hình ảnh khác nhau, như các cạnh, màu sắc và độ sâu.</a:t>
            </a:r>
            <a:endParaRPr lang="en-US" dirty="0">
              <a:solidFill>
                <a:schemeClr val="accent6"/>
              </a:solidFill>
            </a:endParaRPr>
          </a:p>
        </p:txBody>
      </p:sp>
      <p:cxnSp>
        <p:nvCxnSpPr>
          <p:cNvPr id="960" name="Google Shape;960;p40"/>
          <p:cNvCxnSpPr>
            <a:cxnSpLocks/>
          </p:cNvCxnSpPr>
          <p:nvPr/>
        </p:nvCxnSpPr>
        <p:spPr>
          <a:xfrm>
            <a:off x="598403" y="2846875"/>
            <a:ext cx="4154" cy="1864021"/>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961" name="Google Shape;961;p40"/>
          <p:cNvCxnSpPr>
            <a:cxnSpLocks/>
          </p:cNvCxnSpPr>
          <p:nvPr/>
        </p:nvCxnSpPr>
        <p:spPr>
          <a:xfrm>
            <a:off x="4650217" y="2846875"/>
            <a:ext cx="0" cy="2060791"/>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962" name="Google Shape;962;p40"/>
          <p:cNvCxnSpPr>
            <a:cxnSpLocks/>
          </p:cNvCxnSpPr>
          <p:nvPr/>
        </p:nvCxnSpPr>
        <p:spPr>
          <a:xfrm>
            <a:off x="2717830" y="997675"/>
            <a:ext cx="0" cy="1574075"/>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963" name="Google Shape;963;p40"/>
          <p:cNvSpPr/>
          <p:nvPr/>
        </p:nvSpPr>
        <p:spPr>
          <a:xfrm>
            <a:off x="838600" y="19391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40"/>
          <p:cNvGrpSpPr/>
          <p:nvPr/>
        </p:nvGrpSpPr>
        <p:grpSpPr>
          <a:xfrm>
            <a:off x="-33780" y="-262450"/>
            <a:ext cx="9403625" cy="3199475"/>
            <a:chOff x="-33780" y="-262450"/>
            <a:chExt cx="9403625" cy="3199475"/>
          </a:xfrm>
        </p:grpSpPr>
        <p:sp>
          <p:nvSpPr>
            <p:cNvPr id="965" name="Google Shape;965;p40"/>
            <p:cNvSpPr/>
            <p:nvPr/>
          </p:nvSpPr>
          <p:spPr>
            <a:xfrm flipH="1">
              <a:off x="8415907" y="721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flipH="1">
              <a:off x="7224495"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flipH="1">
              <a:off x="8540520" y="27567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8" name="Google Shape;968;p40"/>
            <p:cNvCxnSpPr>
              <a:stCxn id="967" idx="7"/>
              <a:endCxn id="969" idx="5"/>
            </p:cNvCxnSpPr>
            <p:nvPr/>
          </p:nvCxnSpPr>
          <p:spPr>
            <a:xfrm rot="5400000" flipH="1">
              <a:off x="7878124" y="2094329"/>
              <a:ext cx="1142700" cy="234900"/>
            </a:xfrm>
            <a:prstGeom prst="curvedConnector3">
              <a:avLst>
                <a:gd name="adj1" fmla="val 49365"/>
              </a:avLst>
            </a:prstGeom>
            <a:noFill/>
            <a:ln w="19050" cap="flat" cmpd="sng">
              <a:solidFill>
                <a:schemeClr val="accent1"/>
              </a:solidFill>
              <a:prstDash val="dot"/>
              <a:round/>
              <a:headEnd type="none" w="med" len="med"/>
              <a:tailEnd type="none" w="med" len="med"/>
            </a:ln>
          </p:spPr>
        </p:cxnSp>
        <p:cxnSp>
          <p:nvCxnSpPr>
            <p:cNvPr id="970" name="Google Shape;970;p40"/>
            <p:cNvCxnSpPr>
              <a:endCxn id="965" idx="4"/>
            </p:cNvCxnSpPr>
            <p:nvPr/>
          </p:nvCxnSpPr>
          <p:spPr>
            <a:xfrm rot="-5400000">
              <a:off x="7973707" y="107995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71" name="Google Shape;971;p40"/>
            <p:cNvCxnSpPr>
              <a:stCxn id="965" idx="6"/>
              <a:endCxn id="966" idx="2"/>
            </p:cNvCxnSpPr>
            <p:nvPr/>
          </p:nvCxnSpPr>
          <p:spPr>
            <a:xfrm rot="10800000">
              <a:off x="7404907" y="230350"/>
              <a:ext cx="1011000" cy="581400"/>
            </a:xfrm>
            <a:prstGeom prst="curvedConnector3">
              <a:avLst>
                <a:gd name="adj1" fmla="val 50006"/>
              </a:avLst>
            </a:prstGeom>
            <a:noFill/>
            <a:ln w="19050" cap="flat" cmpd="sng">
              <a:solidFill>
                <a:schemeClr val="accent1"/>
              </a:solidFill>
              <a:prstDash val="dot"/>
              <a:round/>
              <a:headEnd type="none" w="med" len="med"/>
              <a:tailEnd type="none" w="med" len="med"/>
            </a:ln>
          </p:spPr>
        </p:cxnSp>
        <p:cxnSp>
          <p:nvCxnSpPr>
            <p:cNvPr id="972" name="Google Shape;972;p40"/>
            <p:cNvCxnSpPr>
              <a:stCxn id="966" idx="6"/>
              <a:endCxn id="973" idx="0"/>
            </p:cNvCxnSpPr>
            <p:nvPr/>
          </p:nvCxnSpPr>
          <p:spPr>
            <a:xfrm flipH="1">
              <a:off x="6376995" y="230225"/>
              <a:ext cx="847500" cy="466800"/>
            </a:xfrm>
            <a:prstGeom prst="curvedConnector2">
              <a:avLst/>
            </a:prstGeom>
            <a:noFill/>
            <a:ln w="19050" cap="flat" cmpd="sng">
              <a:solidFill>
                <a:schemeClr val="accent1"/>
              </a:solidFill>
              <a:prstDash val="dot"/>
              <a:round/>
              <a:headEnd type="none" w="med" len="med"/>
              <a:tailEnd type="none" w="med" len="med"/>
            </a:ln>
          </p:spPr>
        </p:cxnSp>
        <p:sp>
          <p:nvSpPr>
            <p:cNvPr id="974" name="Google Shape;974;p40"/>
            <p:cNvSpPr/>
            <p:nvPr/>
          </p:nvSpPr>
          <p:spPr>
            <a:xfrm rot="10800000">
              <a:off x="4890932" y="6360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5" name="Google Shape;975;p40"/>
            <p:cNvCxnSpPr>
              <a:endCxn id="976" idx="2"/>
            </p:cNvCxnSpPr>
            <p:nvPr/>
          </p:nvCxnSpPr>
          <p:spPr>
            <a:xfrm rot="5400000" flipH="1">
              <a:off x="8056145" y="75852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77" name="Google Shape;977;p40"/>
            <p:cNvCxnSpPr>
              <a:stCxn id="966" idx="2"/>
              <a:endCxn id="976" idx="6"/>
            </p:cNvCxnSpPr>
            <p:nvPr/>
          </p:nvCxnSpPr>
          <p:spPr>
            <a:xfrm>
              <a:off x="7404795" y="230225"/>
              <a:ext cx="987300" cy="600"/>
            </a:xfrm>
            <a:prstGeom prst="curvedConnector3">
              <a:avLst>
                <a:gd name="adj1" fmla="val 5000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78" name="Google Shape;978;p40"/>
            <p:cNvCxnSpPr>
              <a:endCxn id="973" idx="3"/>
            </p:cNvCxnSpPr>
            <p:nvPr/>
          </p:nvCxnSpPr>
          <p:spPr>
            <a:xfrm flipH="1">
              <a:off x="6475873" y="742179"/>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79" name="Google Shape;979;p40"/>
            <p:cNvCxnSpPr>
              <a:stCxn id="974" idx="2"/>
              <a:endCxn id="966" idx="6"/>
            </p:cNvCxnSpPr>
            <p:nvPr/>
          </p:nvCxnSpPr>
          <p:spPr>
            <a:xfrm rot="10800000" flipH="1">
              <a:off x="5071232" y="230300"/>
              <a:ext cx="2153400" cy="495900"/>
            </a:xfrm>
            <a:prstGeom prst="curvedConnector3">
              <a:avLst>
                <a:gd name="adj1" fmla="val 4999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980" name="Google Shape;980;p40"/>
            <p:cNvCxnSpPr>
              <a:stCxn id="969" idx="2"/>
            </p:cNvCxnSpPr>
            <p:nvPr/>
          </p:nvCxnSpPr>
          <p:spPr>
            <a:xfrm>
              <a:off x="8570570" y="1541550"/>
              <a:ext cx="695100" cy="399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81" name="Google Shape;981;p40"/>
            <p:cNvCxnSpPr>
              <a:endCxn id="967" idx="2"/>
            </p:cNvCxnSpPr>
            <p:nvPr/>
          </p:nvCxnSpPr>
          <p:spPr>
            <a:xfrm rot="5400000">
              <a:off x="8609820" y="21502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982" name="Google Shape;982;p40"/>
            <p:cNvCxnSpPr>
              <a:stCxn id="966" idx="4"/>
            </p:cNvCxnSpPr>
            <p:nvPr/>
          </p:nvCxnSpPr>
          <p:spPr>
            <a:xfrm rot="-5400000" flipH="1">
              <a:off x="6927195"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983" name="Google Shape;983;p40"/>
            <p:cNvGrpSpPr/>
            <p:nvPr/>
          </p:nvGrpSpPr>
          <p:grpSpPr>
            <a:xfrm flipH="1">
              <a:off x="6237220" y="697025"/>
              <a:ext cx="279600" cy="279600"/>
              <a:chOff x="2206950" y="697000"/>
              <a:chExt cx="279600" cy="279600"/>
            </a:xfrm>
          </p:grpSpPr>
          <p:sp>
            <p:nvSpPr>
              <p:cNvPr id="984" name="Google Shape;984;p40"/>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0"/>
            <p:cNvGrpSpPr/>
            <p:nvPr/>
          </p:nvGrpSpPr>
          <p:grpSpPr>
            <a:xfrm flipH="1">
              <a:off x="8392145" y="134075"/>
              <a:ext cx="192300" cy="192300"/>
              <a:chOff x="471450" y="43325"/>
              <a:chExt cx="192300" cy="192300"/>
            </a:xfrm>
          </p:grpSpPr>
          <p:sp>
            <p:nvSpPr>
              <p:cNvPr id="986" name="Google Shape;986;p40"/>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rot="10800000">
              <a:off x="576420" y="721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rot="10800000">
              <a:off x="1333720" y="46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9" name="Google Shape;989;p40"/>
            <p:cNvCxnSpPr>
              <a:stCxn id="990" idx="7"/>
              <a:endCxn id="991" idx="2"/>
            </p:cNvCxnSpPr>
            <p:nvPr/>
          </p:nvCxnSpPr>
          <p:spPr>
            <a:xfrm rot="5400000">
              <a:off x="3888441" y="-170954"/>
              <a:ext cx="187200" cy="894900"/>
            </a:xfrm>
            <a:prstGeom prst="curvedConnector4">
              <a:avLst>
                <a:gd name="adj1" fmla="val -149077"/>
                <a:gd name="adj2" fmla="val 52296"/>
              </a:avLst>
            </a:prstGeom>
            <a:noFill/>
            <a:ln w="19050" cap="flat" cmpd="sng">
              <a:solidFill>
                <a:schemeClr val="accent1"/>
              </a:solidFill>
              <a:prstDash val="dot"/>
              <a:round/>
              <a:headEnd type="none" w="med" len="med"/>
              <a:tailEnd type="none" w="med" len="med"/>
            </a:ln>
          </p:spPr>
        </p:cxnSp>
        <p:cxnSp>
          <p:nvCxnSpPr>
            <p:cNvPr id="992" name="Google Shape;992;p40"/>
            <p:cNvCxnSpPr>
              <a:stCxn id="991" idx="6"/>
              <a:endCxn id="993" idx="2"/>
            </p:cNvCxnSpPr>
            <p:nvPr/>
          </p:nvCxnSpPr>
          <p:spPr>
            <a:xfrm flipH="1">
              <a:off x="2626645" y="370125"/>
              <a:ext cx="792000" cy="4326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994" name="Google Shape;994;p40"/>
            <p:cNvCxnSpPr>
              <a:stCxn id="993" idx="6"/>
              <a:endCxn id="988" idx="2"/>
            </p:cNvCxnSpPr>
            <p:nvPr/>
          </p:nvCxnSpPr>
          <p:spPr>
            <a:xfrm rot="10800000">
              <a:off x="1513970" y="136838"/>
              <a:ext cx="833100" cy="666000"/>
            </a:xfrm>
            <a:prstGeom prst="curvedConnector3">
              <a:avLst>
                <a:gd name="adj1" fmla="val 49997"/>
              </a:avLst>
            </a:prstGeom>
            <a:noFill/>
            <a:ln w="19050" cap="flat" cmpd="sng">
              <a:solidFill>
                <a:schemeClr val="accent1"/>
              </a:solidFill>
              <a:prstDash val="dot"/>
              <a:round/>
              <a:headEnd type="none" w="med" len="med"/>
              <a:tailEnd type="none" w="med" len="med"/>
            </a:ln>
          </p:spPr>
        </p:cxnSp>
        <p:cxnSp>
          <p:nvCxnSpPr>
            <p:cNvPr id="995" name="Google Shape;995;p40"/>
            <p:cNvCxnSpPr>
              <a:stCxn id="988" idx="6"/>
              <a:endCxn id="987" idx="2"/>
            </p:cNvCxnSpPr>
            <p:nvPr/>
          </p:nvCxnSpPr>
          <p:spPr>
            <a:xfrm flipH="1">
              <a:off x="756820" y="136838"/>
              <a:ext cx="576900" cy="675000"/>
            </a:xfrm>
            <a:prstGeom prst="curvedConnector3">
              <a:avLst>
                <a:gd name="adj1" fmla="val 50009"/>
              </a:avLst>
            </a:prstGeom>
            <a:noFill/>
            <a:ln w="19050" cap="flat" cmpd="sng">
              <a:solidFill>
                <a:schemeClr val="accent1"/>
              </a:solidFill>
              <a:prstDash val="dot"/>
              <a:round/>
              <a:headEnd type="none" w="med" len="med"/>
              <a:tailEnd type="none" w="med" len="med"/>
            </a:ln>
          </p:spPr>
        </p:cxnSp>
        <p:sp>
          <p:nvSpPr>
            <p:cNvPr id="991" name="Google Shape;991;p40"/>
            <p:cNvSpPr/>
            <p:nvPr/>
          </p:nvSpPr>
          <p:spPr>
            <a:xfrm rot="10800000">
              <a:off x="3418645" y="312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rot="10800000">
              <a:off x="1325495" y="10634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7" name="Google Shape;997;p40"/>
            <p:cNvCxnSpPr>
              <a:stCxn id="998" idx="6"/>
              <a:endCxn id="999" idx="6"/>
            </p:cNvCxnSpPr>
            <p:nvPr/>
          </p:nvCxnSpPr>
          <p:spPr>
            <a:xfrm rot="10800000" flipH="1">
              <a:off x="-33780" y="344875"/>
              <a:ext cx="61200" cy="1305600"/>
            </a:xfrm>
            <a:prstGeom prst="curvedConnector3">
              <a:avLst>
                <a:gd name="adj1" fmla="val -389093"/>
              </a:avLst>
            </a:prstGeom>
            <a:noFill/>
            <a:ln w="19050" cap="flat" cmpd="sng">
              <a:solidFill>
                <a:schemeClr val="accent1"/>
              </a:solidFill>
              <a:prstDash val="dot"/>
              <a:round/>
              <a:headEnd type="none" w="med" len="med"/>
              <a:tailEnd type="none" w="med" len="med"/>
            </a:ln>
          </p:spPr>
        </p:cxnSp>
        <p:cxnSp>
          <p:nvCxnSpPr>
            <p:cNvPr id="1000" name="Google Shape;1000;p40"/>
            <p:cNvCxnSpPr>
              <a:stCxn id="999" idx="0"/>
              <a:endCxn id="987" idx="6"/>
            </p:cNvCxnSpPr>
            <p:nvPr/>
          </p:nvCxnSpPr>
          <p:spPr>
            <a:xfrm rot="-5400000" flipH="1">
              <a:off x="164595" y="399925"/>
              <a:ext cx="370800" cy="452700"/>
            </a:xfrm>
            <a:prstGeom prst="curvedConnector2">
              <a:avLst/>
            </a:prstGeom>
            <a:noFill/>
            <a:ln w="19050" cap="flat" cmpd="sng">
              <a:solidFill>
                <a:schemeClr val="accent1"/>
              </a:solidFill>
              <a:prstDash val="dot"/>
              <a:round/>
              <a:headEnd type="none" w="med" len="med"/>
              <a:tailEnd type="none" w="med" len="med"/>
            </a:ln>
          </p:spPr>
        </p:cxnSp>
        <p:cxnSp>
          <p:nvCxnSpPr>
            <p:cNvPr id="1001" name="Google Shape;1001;p40"/>
            <p:cNvCxnSpPr>
              <a:stCxn id="987" idx="0"/>
              <a:endCxn id="996" idx="0"/>
            </p:cNvCxnSpPr>
            <p:nvPr/>
          </p:nvCxnSpPr>
          <p:spPr>
            <a:xfrm rot="-5400000" flipH="1">
              <a:off x="886320" y="682150"/>
              <a:ext cx="277200" cy="716700"/>
            </a:xfrm>
            <a:prstGeom prst="curvedConnector3">
              <a:avLst>
                <a:gd name="adj1" fmla="val 185949"/>
              </a:avLst>
            </a:prstGeom>
            <a:noFill/>
            <a:ln w="19050" cap="flat" cmpd="sng">
              <a:solidFill>
                <a:schemeClr val="accent1"/>
              </a:solidFill>
              <a:prstDash val="dot"/>
              <a:round/>
              <a:headEnd type="none" w="med" len="med"/>
              <a:tailEnd type="none" w="med" len="med"/>
            </a:ln>
          </p:spPr>
        </p:cxnSp>
        <p:cxnSp>
          <p:nvCxnSpPr>
            <p:cNvPr id="1002" name="Google Shape;1002;p40"/>
            <p:cNvCxnSpPr>
              <a:stCxn id="987" idx="0"/>
              <a:endCxn id="998" idx="2"/>
            </p:cNvCxnSpPr>
            <p:nvPr/>
          </p:nvCxnSpPr>
          <p:spPr>
            <a:xfrm rot="5400000">
              <a:off x="81870" y="106570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1003" name="Google Shape;1003;p40"/>
            <p:cNvCxnSpPr>
              <a:stCxn id="990" idx="4"/>
              <a:endCxn id="988" idx="4"/>
            </p:cNvCxnSpPr>
            <p:nvPr/>
          </p:nvCxnSpPr>
          <p:spPr>
            <a:xfrm rot="5400000" flipH="1">
              <a:off x="2788645" y="-1318150"/>
              <a:ext cx="375000" cy="3104400"/>
            </a:xfrm>
            <a:prstGeom prst="curvedConnector5">
              <a:avLst>
                <a:gd name="adj1" fmla="val -63500"/>
                <a:gd name="adj2" fmla="val 50801"/>
                <a:gd name="adj3" fmla="val 163463"/>
              </a:avLst>
            </a:prstGeom>
            <a:noFill/>
            <a:ln w="19050" cap="flat" cmpd="sng">
              <a:solidFill>
                <a:schemeClr val="accent1"/>
              </a:solidFill>
              <a:prstDash val="dot"/>
              <a:round/>
              <a:headEnd type="none" w="med" len="med"/>
              <a:tailEnd type="none" w="med" len="med"/>
            </a:ln>
          </p:spPr>
        </p:cxnSp>
        <p:cxnSp>
          <p:nvCxnSpPr>
            <p:cNvPr id="1004" name="Google Shape;1004;p40"/>
            <p:cNvCxnSpPr>
              <a:stCxn id="988" idx="5"/>
              <a:endCxn id="999" idx="4"/>
            </p:cNvCxnSpPr>
            <p:nvPr/>
          </p:nvCxnSpPr>
          <p:spPr>
            <a:xfrm rot="5400000">
              <a:off x="654074" y="-457458"/>
              <a:ext cx="175500" cy="1236600"/>
            </a:xfrm>
            <a:prstGeom prst="curvedConnector3">
              <a:avLst>
                <a:gd name="adj1" fmla="val -150729"/>
              </a:avLst>
            </a:prstGeom>
            <a:noFill/>
            <a:ln w="19050" cap="flat" cmpd="sng">
              <a:solidFill>
                <a:schemeClr val="accent1"/>
              </a:solidFill>
              <a:prstDash val="dot"/>
              <a:round/>
              <a:headEnd type="none" w="med" len="med"/>
              <a:tailEnd type="none" w="med" len="med"/>
            </a:ln>
          </p:spPr>
        </p:cxnSp>
        <p:grpSp>
          <p:nvGrpSpPr>
            <p:cNvPr id="1005" name="Google Shape;1005;p40"/>
            <p:cNvGrpSpPr/>
            <p:nvPr/>
          </p:nvGrpSpPr>
          <p:grpSpPr>
            <a:xfrm rot="10800000">
              <a:off x="2347070" y="663038"/>
              <a:ext cx="279600" cy="279600"/>
              <a:chOff x="6238800" y="4370675"/>
              <a:chExt cx="279600" cy="279600"/>
            </a:xfrm>
          </p:grpSpPr>
          <p:sp>
            <p:nvSpPr>
              <p:cNvPr id="1006" name="Google Shape;1006;p40"/>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40"/>
            <p:cNvGrpSpPr/>
            <p:nvPr/>
          </p:nvGrpSpPr>
          <p:grpSpPr>
            <a:xfrm rot="10800000">
              <a:off x="-33780" y="1510675"/>
              <a:ext cx="279600" cy="279600"/>
              <a:chOff x="8804525" y="3411475"/>
              <a:chExt cx="279600" cy="279600"/>
            </a:xfrm>
          </p:grpSpPr>
          <p:sp>
            <p:nvSpPr>
              <p:cNvPr id="1008" name="Google Shape;1008;p40"/>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40"/>
            <p:cNvGrpSpPr/>
            <p:nvPr/>
          </p:nvGrpSpPr>
          <p:grpSpPr>
            <a:xfrm flipH="1">
              <a:off x="4388545" y="141950"/>
              <a:ext cx="279600" cy="279600"/>
              <a:chOff x="4074075" y="4691825"/>
              <a:chExt cx="279600" cy="279600"/>
            </a:xfrm>
          </p:grpSpPr>
          <p:sp>
            <p:nvSpPr>
              <p:cNvPr id="1010" name="Google Shape;1010;p40"/>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40"/>
            <p:cNvGrpSpPr/>
            <p:nvPr/>
          </p:nvGrpSpPr>
          <p:grpSpPr>
            <a:xfrm>
              <a:off x="27495" y="248575"/>
              <a:ext cx="192300" cy="192300"/>
              <a:chOff x="186470" y="126050"/>
              <a:chExt cx="192300" cy="192300"/>
            </a:xfrm>
          </p:grpSpPr>
          <p:sp>
            <p:nvSpPr>
              <p:cNvPr id="1012" name="Google Shape;1012;p40"/>
              <p:cNvSpPr/>
              <p:nvPr/>
            </p:nvSpPr>
            <p:spPr>
              <a:xfrm rot="10800000">
                <a:off x="224720" y="1643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rot="10800000">
                <a:off x="186470" y="12605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40"/>
            <p:cNvCxnSpPr/>
            <p:nvPr/>
          </p:nvCxnSpPr>
          <p:spPr>
            <a:xfrm rot="5400000" flipH="1">
              <a:off x="2910720" y="-26245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014" name="Google Shape;1014;p40"/>
            <p:cNvCxnSpPr>
              <a:stCxn id="990" idx="2"/>
              <a:endCxn id="973" idx="6"/>
            </p:cNvCxnSpPr>
            <p:nvPr/>
          </p:nvCxnSpPr>
          <p:spPr>
            <a:xfrm>
              <a:off x="4668145" y="281750"/>
              <a:ext cx="1569000" cy="555000"/>
            </a:xfrm>
            <a:prstGeom prst="curvedConnector3">
              <a:avLst>
                <a:gd name="adj1" fmla="val 50002"/>
              </a:avLst>
            </a:prstGeom>
            <a:noFill/>
            <a:ln w="19050" cap="flat" cmpd="sng">
              <a:solidFill>
                <a:schemeClr val="accent1"/>
              </a:solidFill>
              <a:prstDash val="dot"/>
              <a:round/>
              <a:headEnd type="none" w="med" len="med"/>
              <a:tailEnd type="none" w="med" len="med"/>
            </a:ln>
          </p:spPr>
        </p:cxnSp>
        <p:sp>
          <p:nvSpPr>
            <p:cNvPr id="1015" name="Google Shape;1015;p40"/>
            <p:cNvSpPr/>
            <p:nvPr/>
          </p:nvSpPr>
          <p:spPr>
            <a:xfrm flipH="1">
              <a:off x="5708945" y="1270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40"/>
            <p:cNvCxnSpPr>
              <a:endCxn id="1015" idx="2"/>
            </p:cNvCxnSpPr>
            <p:nvPr/>
          </p:nvCxnSpPr>
          <p:spPr>
            <a:xfrm flipH="1">
              <a:off x="5824745" y="-238375"/>
              <a:ext cx="846600" cy="423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1017" name="Google Shape;1017;p40"/>
            <p:cNvGrpSpPr/>
            <p:nvPr/>
          </p:nvGrpSpPr>
          <p:grpSpPr>
            <a:xfrm flipH="1">
              <a:off x="8290970" y="1401750"/>
              <a:ext cx="279600" cy="279600"/>
              <a:chOff x="2206950" y="697000"/>
              <a:chExt cx="279600" cy="279600"/>
            </a:xfrm>
          </p:grpSpPr>
          <p:sp>
            <p:nvSpPr>
              <p:cNvPr id="1018" name="Google Shape;1018;p40"/>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ACFC548B-7B25-44F8-8899-164CD7099E16}"/>
              </a:ext>
            </a:extLst>
          </p:cNvPr>
          <p:cNvSpPr txBox="1"/>
          <p:nvPr/>
        </p:nvSpPr>
        <p:spPr>
          <a:xfrm>
            <a:off x="500997" y="324433"/>
            <a:ext cx="6813648" cy="492443"/>
          </a:xfrm>
          <a:prstGeom prst="rect">
            <a:avLst/>
          </a:prstGeom>
          <a:noFill/>
        </p:spPr>
        <p:txBody>
          <a:bodyPr wrap="square" rtlCol="0">
            <a:spAutoFit/>
          </a:bodyPr>
          <a:lstStyle/>
          <a:p>
            <a:r>
              <a:rPr lang="en-SG" sz="2600" b="1" dirty="0">
                <a:solidFill>
                  <a:schemeClr val="accent6"/>
                </a:solidFill>
              </a:rPr>
              <a:t>NHỮNG LOẠI NEURAL NETWORK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latin typeface="+mn-lt"/>
              </a:rPr>
              <a:t>Một</a:t>
            </a:r>
            <a:r>
              <a:rPr lang="en-SG" dirty="0">
                <a:latin typeface="+mn-lt"/>
              </a:rPr>
              <a:t> </a:t>
            </a:r>
            <a:r>
              <a:rPr lang="en-SG" dirty="0" err="1">
                <a:latin typeface="+mn-lt"/>
              </a:rPr>
              <a:t>số</a:t>
            </a:r>
            <a:r>
              <a:rPr lang="en-SG" dirty="0">
                <a:latin typeface="+mn-lt"/>
              </a:rPr>
              <a:t> </a:t>
            </a:r>
            <a:r>
              <a:rPr lang="en-SG" dirty="0" err="1">
                <a:latin typeface="+mn-lt"/>
              </a:rPr>
              <a:t>ứng</a:t>
            </a:r>
            <a:r>
              <a:rPr lang="en-SG" dirty="0">
                <a:latin typeface="+mn-lt"/>
              </a:rPr>
              <a:t> </a:t>
            </a:r>
            <a:r>
              <a:rPr lang="en-SG" dirty="0" err="1">
                <a:latin typeface="+mn-lt"/>
              </a:rPr>
              <a:t>dụng</a:t>
            </a:r>
            <a:r>
              <a:rPr lang="en-SG" dirty="0">
                <a:latin typeface="+mn-lt"/>
              </a:rPr>
              <a:t> </a:t>
            </a:r>
            <a:r>
              <a:rPr lang="en-SG" dirty="0" err="1">
                <a:latin typeface="+mn-lt"/>
              </a:rPr>
              <a:t>của</a:t>
            </a:r>
            <a:r>
              <a:rPr lang="en-SG" dirty="0">
                <a:latin typeface="+mn-lt"/>
              </a:rPr>
              <a:t> Neural Networks </a:t>
            </a:r>
            <a:endParaRPr dirty="0">
              <a:latin typeface="+mn-lt"/>
            </a:endParaRPr>
          </a:p>
        </p:txBody>
      </p:sp>
      <p:sp>
        <p:nvSpPr>
          <p:cNvPr id="875" name="Google Shape;875;p38"/>
          <p:cNvSpPr txBox="1">
            <a:spLocks noGrp="1"/>
          </p:cNvSpPr>
          <p:nvPr>
            <p:ph type="subTitle" idx="1"/>
          </p:nvPr>
        </p:nvSpPr>
        <p:spPr>
          <a:xfrm>
            <a:off x="815213" y="1394803"/>
            <a:ext cx="23833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050" b="1" i="0" u="none" strike="noStrike" dirty="0">
                <a:solidFill>
                  <a:schemeClr val="accent6"/>
                </a:solidFill>
                <a:effectLst/>
                <a:latin typeface="Arial" panose="020B0604020202020204" pitchFamily="34" charset="0"/>
              </a:rPr>
              <a:t>Hiện nay có rất nhiều website hay phần mềm giúp con người tạo ra chữ ký online. Trong quá trình này, các ký tự viết tay sẽ được chuyển đổi thành các ký tự kỹ thuật số bởi mạng nơ-ron nhân tạo.</a:t>
            </a:r>
            <a:endParaRPr sz="1050" dirty="0">
              <a:solidFill>
                <a:schemeClr val="accent6"/>
              </a:solidFill>
            </a:endParaRPr>
          </a:p>
        </p:txBody>
      </p:sp>
      <p:sp>
        <p:nvSpPr>
          <p:cNvPr id="876" name="Google Shape;876;p38"/>
          <p:cNvSpPr txBox="1">
            <a:spLocks noGrp="1"/>
          </p:cNvSpPr>
          <p:nvPr>
            <p:ph type="subTitle" idx="2"/>
          </p:nvPr>
        </p:nvSpPr>
        <p:spPr>
          <a:xfrm>
            <a:off x="3611349" y="1379150"/>
            <a:ext cx="2663013"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050" b="1" i="0" u="none" strike="noStrike" dirty="0">
                <a:solidFill>
                  <a:schemeClr val="accent6"/>
                </a:solidFill>
                <a:effectLst/>
                <a:latin typeface="Arial" panose="020B0604020202020204" pitchFamily="34" charset="0"/>
              </a:rPr>
              <a:t>Neural Network được sử dụng nhiều trong việc lưu trữ, mã hóa và tạo nén hình ảnh. Con người có thể tái tạo và tối ưu kích thước dữ liệu bằng cách sử dụng Neural Network. Việc này không những giúp chúng ta tiết kiệm bộ nhớ mà còn gửi thông tin nhanh hơn.</a:t>
            </a:r>
            <a:endParaRPr sz="1050" dirty="0">
              <a:solidFill>
                <a:schemeClr val="accent6"/>
              </a:solidFill>
            </a:endParaRPr>
          </a:p>
        </p:txBody>
      </p:sp>
      <p:sp>
        <p:nvSpPr>
          <p:cNvPr id="877" name="Google Shape;877;p38"/>
          <p:cNvSpPr txBox="1">
            <a:spLocks noGrp="1"/>
          </p:cNvSpPr>
          <p:nvPr>
            <p:ph type="subTitle" idx="3"/>
          </p:nvPr>
        </p:nvSpPr>
        <p:spPr>
          <a:xfrm>
            <a:off x="739018" y="3195304"/>
            <a:ext cx="3832982" cy="9833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050" b="1" i="0" u="none" strike="noStrike" dirty="0">
                <a:solidFill>
                  <a:schemeClr val="accent6"/>
                </a:solidFill>
                <a:effectLst/>
                <a:latin typeface="Arial" panose="020B0604020202020204" pitchFamily="34" charset="0"/>
              </a:rPr>
              <a:t>Với sự thay đổi nhanh chóng và khó hiểu của sàn giao dịch chứng khoán, Neural Network đã được tận dụng để dự báo những xê dịch trong thị trường. Tại đây, Neural Network sẽ kiểm tra và phân tích hàng loạt các yếu tố ảnh hưởng đến thị trường để đưa ra các dự đoán hàng ngày, giúp các nhà môi giới có được những quyết định chính xác hơn và ít rủi ro hơn.</a:t>
            </a:r>
            <a:endParaRPr lang="vi-VN" sz="1050" dirty="0">
              <a:solidFill>
                <a:schemeClr val="accent6"/>
              </a:solidFill>
            </a:endParaRPr>
          </a:p>
        </p:txBody>
      </p:sp>
      <p:sp>
        <p:nvSpPr>
          <p:cNvPr id="878" name="Google Shape;878;p38"/>
          <p:cNvSpPr txBox="1">
            <a:spLocks noGrp="1"/>
          </p:cNvSpPr>
          <p:nvPr>
            <p:ph type="subTitle" idx="4"/>
          </p:nvPr>
        </p:nvSpPr>
        <p:spPr>
          <a:xfrm>
            <a:off x="4480539" y="2747825"/>
            <a:ext cx="4458979" cy="1105200"/>
          </a:xfrm>
          <a:prstGeom prst="rect">
            <a:avLst/>
          </a:prstGeom>
        </p:spPr>
        <p:txBody>
          <a:bodyPr spcFirstLastPara="1" wrap="square" lIns="91425" tIns="91425" rIns="91425" bIns="91425" anchor="t" anchorCtr="0">
            <a:noAutofit/>
          </a:bodyPr>
          <a:lstStyle/>
          <a:p>
            <a:pPr indent="228600" rtl="0">
              <a:spcBef>
                <a:spcPts val="1200"/>
              </a:spcBef>
              <a:spcAft>
                <a:spcPts val="800"/>
              </a:spcAft>
            </a:pPr>
            <a:r>
              <a:rPr lang="en-SG" sz="1050" b="1" dirty="0">
                <a:solidFill>
                  <a:schemeClr val="accent6"/>
                </a:solidFill>
                <a:latin typeface="Arial" panose="020B0604020202020204" pitchFamily="34" charset="0"/>
              </a:rPr>
              <a:t>                                                                                         </a:t>
            </a:r>
            <a:r>
              <a:rPr lang="vi-VN" sz="1050" b="1" i="0" strike="noStrike" dirty="0">
                <a:solidFill>
                  <a:schemeClr val="accent6"/>
                </a:solidFill>
                <a:effectLst/>
                <a:latin typeface="Arial" panose="020B0604020202020204" pitchFamily="34" charset="0"/>
              </a:rPr>
              <a:t>Trong các năm đổ lại đây, việc </a:t>
            </a:r>
            <a:r>
              <a:rPr lang="vi-VN" sz="1050" b="1" i="0" strike="noStrike" dirty="0">
                <a:solidFill>
                  <a:schemeClr val="accent6"/>
                </a:solidFill>
                <a:effectLst/>
                <a:latin typeface="Arial" panose="020B0604020202020204" pitchFamily="34" charset="0"/>
                <a:hlinkClick r:id="rId3">
                  <a:extLst>
                    <a:ext uri="{A12FA001-AC4F-418D-AE19-62706E023703}">
                      <ahyp:hlinkClr xmlns="" xmlns:ahyp="http://schemas.microsoft.com/office/drawing/2018/hyperlinkcolor" val="tx"/>
                    </a:ext>
                  </a:extLst>
                </a:hlinkClick>
              </a:rPr>
              <a:t>ứng dụng trí tuệ nhân tạo trong Digital Marketing</a:t>
            </a:r>
            <a:r>
              <a:rPr lang="vi-VN" sz="1050" b="1" i="0" strike="noStrike" dirty="0">
                <a:solidFill>
                  <a:schemeClr val="accent6"/>
                </a:solidFill>
                <a:effectLst/>
                <a:latin typeface="Arial" panose="020B0604020202020204" pitchFamily="34" charset="0"/>
              </a:rPr>
              <a:t> không còn quá xa lạ đối với dân kinh doanh. Việc sử dụng Deep Learning và Neural Network trong việc tiếp thị giúp mang lại trải nghiệm tốt hơn cho khách hàng và tăng doanh thu cho doanh nghiệp. Một số ví dụ điển hình như </a:t>
            </a:r>
            <a:r>
              <a:rPr lang="vi-VN" sz="1050" b="1" i="0" strike="noStrike" dirty="0">
                <a:solidFill>
                  <a:schemeClr val="accent6"/>
                </a:solidFill>
                <a:effectLst/>
                <a:latin typeface="Arial" panose="020B0604020202020204" pitchFamily="34" charset="0"/>
                <a:hlinkClick r:id="rId4">
                  <a:extLst>
                    <a:ext uri="{A12FA001-AC4F-418D-AE19-62706E023703}">
                      <ahyp:hlinkClr xmlns="" xmlns:ahyp="http://schemas.microsoft.com/office/drawing/2018/hyperlinkcolor" val="tx"/>
                    </a:ext>
                  </a:extLst>
                </a:hlinkClick>
              </a:rPr>
              <a:t>hệ thống Chatbot</a:t>
            </a:r>
            <a:r>
              <a:rPr lang="vi-VN" sz="1050" b="1" i="0" strike="noStrike" dirty="0">
                <a:solidFill>
                  <a:schemeClr val="accent6"/>
                </a:solidFill>
                <a:effectLst/>
                <a:latin typeface="Arial" panose="020B0604020202020204" pitchFamily="34" charset="0"/>
              </a:rPr>
              <a:t>, xây dựng nội dung cá nhân hóa, phân tích người dùng bằng cách nhận diện hình ảnh, …</a:t>
            </a:r>
            <a:endParaRPr sz="1050" dirty="0">
              <a:solidFill>
                <a:schemeClr val="accent6"/>
              </a:solidFill>
            </a:endParaRPr>
          </a:p>
        </p:txBody>
      </p:sp>
      <p:sp>
        <p:nvSpPr>
          <p:cNvPr id="879" name="Google Shape;879;p38"/>
          <p:cNvSpPr txBox="1">
            <a:spLocks noGrp="1"/>
          </p:cNvSpPr>
          <p:nvPr>
            <p:ph type="subTitle" idx="7"/>
          </p:nvPr>
        </p:nvSpPr>
        <p:spPr>
          <a:xfrm>
            <a:off x="831896" y="964887"/>
            <a:ext cx="2383299" cy="5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400" b="1" i="0" u="none" strike="noStrike" dirty="0" err="1">
                <a:solidFill>
                  <a:srgbClr val="92D050"/>
                </a:solidFill>
                <a:effectLst/>
                <a:latin typeface="Arial" panose="020B0604020202020204" pitchFamily="34" charset="0"/>
              </a:rPr>
              <a:t>Nhận</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dạng</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chữ</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viết</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tay</a:t>
            </a:r>
            <a:endParaRPr sz="1400" dirty="0">
              <a:solidFill>
                <a:srgbClr val="92D050"/>
              </a:solidFill>
            </a:endParaRPr>
          </a:p>
        </p:txBody>
      </p:sp>
      <p:sp>
        <p:nvSpPr>
          <p:cNvPr id="880" name="Google Shape;880;p38"/>
          <p:cNvSpPr txBox="1">
            <a:spLocks noGrp="1"/>
          </p:cNvSpPr>
          <p:nvPr>
            <p:ph type="subTitle" idx="8"/>
          </p:nvPr>
        </p:nvSpPr>
        <p:spPr>
          <a:xfrm>
            <a:off x="3627950" y="986850"/>
            <a:ext cx="1978200" cy="5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400" b="1" i="0" u="none" strike="noStrike" dirty="0" err="1">
                <a:solidFill>
                  <a:srgbClr val="92D050"/>
                </a:solidFill>
                <a:effectLst/>
                <a:latin typeface="Arial" panose="020B0604020202020204" pitchFamily="34" charset="0"/>
              </a:rPr>
              <a:t>Nén</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hình</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ảnh</a:t>
            </a:r>
            <a:endParaRPr sz="1400" dirty="0">
              <a:solidFill>
                <a:srgbClr val="92D050"/>
              </a:solidFill>
            </a:endParaRPr>
          </a:p>
        </p:txBody>
      </p:sp>
      <p:sp>
        <p:nvSpPr>
          <p:cNvPr id="881" name="Google Shape;881;p38"/>
          <p:cNvSpPr txBox="1">
            <a:spLocks noGrp="1"/>
          </p:cNvSpPr>
          <p:nvPr>
            <p:ph type="subTitle" idx="9"/>
          </p:nvPr>
        </p:nvSpPr>
        <p:spPr>
          <a:xfrm>
            <a:off x="6366912" y="1000125"/>
            <a:ext cx="2828087" cy="5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400" b="1" i="0" u="none" strike="noStrike" dirty="0">
                <a:solidFill>
                  <a:srgbClr val="92D050"/>
                </a:solidFill>
                <a:effectLst/>
                <a:latin typeface="Arial" panose="020B0604020202020204" pitchFamily="34" charset="0"/>
              </a:rPr>
              <a:t>Tối ưu quãng đường di chuyển</a:t>
            </a:r>
            <a:endParaRPr sz="1400" dirty="0">
              <a:solidFill>
                <a:srgbClr val="92D050"/>
              </a:solidFill>
            </a:endParaRPr>
          </a:p>
        </p:txBody>
      </p:sp>
      <p:sp>
        <p:nvSpPr>
          <p:cNvPr id="882" name="Google Shape;882;p38"/>
          <p:cNvSpPr txBox="1">
            <a:spLocks noGrp="1"/>
          </p:cNvSpPr>
          <p:nvPr>
            <p:ph type="subTitle" idx="5"/>
          </p:nvPr>
        </p:nvSpPr>
        <p:spPr>
          <a:xfrm>
            <a:off x="6431659" y="1433363"/>
            <a:ext cx="2655437"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050" b="1" i="0" u="none" strike="noStrike" dirty="0">
                <a:solidFill>
                  <a:schemeClr val="accent6"/>
                </a:solidFill>
                <a:effectLst/>
                <a:latin typeface="Arial" panose="020B0604020202020204" pitchFamily="34" charset="0"/>
              </a:rPr>
              <a:t>Ứng dụng này nổi bật trong các phần mềm bản đồ và điển hình nhất là Google Map. Khi chúng ta tìm kiếm một địa điểm cụ thể nào đó và đường đi đến đó, Google sẽ đề xuất 2-3 con đường cho mình chọn. Trong đó, con đường ngắn nhất và tối ưu nhất sẽ được làm nổi bật.</a:t>
            </a:r>
            <a:endParaRPr sz="1050" dirty="0">
              <a:solidFill>
                <a:schemeClr val="accent6"/>
              </a:solidFill>
            </a:endParaRPr>
          </a:p>
        </p:txBody>
      </p:sp>
      <p:sp>
        <p:nvSpPr>
          <p:cNvPr id="884" name="Google Shape;884;p38"/>
          <p:cNvSpPr txBox="1">
            <a:spLocks noGrp="1"/>
          </p:cNvSpPr>
          <p:nvPr>
            <p:ph type="subTitle" idx="13"/>
          </p:nvPr>
        </p:nvSpPr>
        <p:spPr>
          <a:xfrm>
            <a:off x="720000" y="2844178"/>
            <a:ext cx="2749201" cy="5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400" b="1" i="0" u="none" strike="noStrike" dirty="0" err="1">
                <a:solidFill>
                  <a:srgbClr val="92D050"/>
                </a:solidFill>
                <a:effectLst/>
                <a:latin typeface="Arial" panose="020B0604020202020204" pitchFamily="34" charset="0"/>
              </a:rPr>
              <a:t>Dự</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đoán</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giao</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dịch</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chứng</a:t>
            </a:r>
            <a:r>
              <a:rPr lang="en-SG" sz="1400" b="1" i="0" u="none" strike="noStrike" dirty="0">
                <a:solidFill>
                  <a:srgbClr val="92D050"/>
                </a:solidFill>
                <a:effectLst/>
                <a:latin typeface="Arial" panose="020B0604020202020204" pitchFamily="34" charset="0"/>
              </a:rPr>
              <a:t> </a:t>
            </a:r>
            <a:r>
              <a:rPr lang="en-SG" sz="1400" b="1" i="0" u="none" strike="noStrike" dirty="0" err="1">
                <a:solidFill>
                  <a:srgbClr val="92D050"/>
                </a:solidFill>
                <a:effectLst/>
                <a:latin typeface="Arial" panose="020B0604020202020204" pitchFamily="34" charset="0"/>
              </a:rPr>
              <a:t>khoán</a:t>
            </a:r>
            <a:endParaRPr sz="1400" dirty="0">
              <a:solidFill>
                <a:srgbClr val="92D050"/>
              </a:solidFill>
            </a:endParaRPr>
          </a:p>
        </p:txBody>
      </p:sp>
      <p:sp>
        <p:nvSpPr>
          <p:cNvPr id="885" name="Google Shape;885;p38"/>
          <p:cNvSpPr txBox="1">
            <a:spLocks noGrp="1"/>
          </p:cNvSpPr>
          <p:nvPr>
            <p:ph type="subTitle" idx="14"/>
          </p:nvPr>
        </p:nvSpPr>
        <p:spPr>
          <a:xfrm>
            <a:off x="4824117" y="2744997"/>
            <a:ext cx="1978200" cy="5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400" b="1" i="0" u="none" strike="noStrike" dirty="0">
                <a:solidFill>
                  <a:schemeClr val="accent6"/>
                </a:solidFill>
                <a:effectLst/>
                <a:latin typeface="Arial" panose="020B0604020202020204" pitchFamily="34" charset="0"/>
              </a:rPr>
              <a:t>  </a:t>
            </a:r>
            <a:r>
              <a:rPr lang="en-SG" sz="1400" b="1" i="0" u="none" strike="noStrike" dirty="0">
                <a:solidFill>
                  <a:srgbClr val="92D050"/>
                </a:solidFill>
                <a:effectLst/>
                <a:latin typeface="Arial" panose="020B0604020202020204" pitchFamily="34" charset="0"/>
              </a:rPr>
              <a:t>Digital Marketing</a:t>
            </a:r>
            <a:endParaRPr sz="1400" dirty="0">
              <a:solidFill>
                <a:srgbClr val="92D050"/>
              </a:solidFill>
            </a:endParaRPr>
          </a:p>
        </p:txBody>
      </p:sp>
      <p:cxnSp>
        <p:nvCxnSpPr>
          <p:cNvPr id="887" name="Google Shape;887;p38"/>
          <p:cNvCxnSpPr/>
          <p:nvPr/>
        </p:nvCxnSpPr>
        <p:spPr>
          <a:xfrm>
            <a:off x="726338" y="1270250"/>
            <a:ext cx="0" cy="13230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88" name="Google Shape;888;p38"/>
          <p:cNvCxnSpPr/>
          <p:nvPr/>
        </p:nvCxnSpPr>
        <p:spPr>
          <a:xfrm>
            <a:off x="3546625" y="1270250"/>
            <a:ext cx="0" cy="13230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89" name="Google Shape;889;p38"/>
          <p:cNvCxnSpPr/>
          <p:nvPr/>
        </p:nvCxnSpPr>
        <p:spPr>
          <a:xfrm>
            <a:off x="6359363" y="1270250"/>
            <a:ext cx="0" cy="13230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90" name="Google Shape;890;p38"/>
          <p:cNvCxnSpPr/>
          <p:nvPr/>
        </p:nvCxnSpPr>
        <p:spPr>
          <a:xfrm>
            <a:off x="726338" y="3009425"/>
            <a:ext cx="0" cy="13230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91" name="Google Shape;891;p38"/>
          <p:cNvCxnSpPr/>
          <p:nvPr/>
        </p:nvCxnSpPr>
        <p:spPr>
          <a:xfrm>
            <a:off x="4958736" y="3004066"/>
            <a:ext cx="0" cy="13230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4047175" y="2571975"/>
            <a:ext cx="4383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Naïve Bayes</a:t>
            </a:r>
            <a:endParaRPr dirty="0"/>
          </a:p>
        </p:txBody>
      </p:sp>
      <p:sp>
        <p:nvSpPr>
          <p:cNvPr id="770" name="Google Shape;770;p34"/>
          <p:cNvSpPr txBox="1">
            <a:spLocks noGrp="1"/>
          </p:cNvSpPr>
          <p:nvPr>
            <p:ph type="title" idx="2"/>
          </p:nvPr>
        </p:nvSpPr>
        <p:spPr>
          <a:xfrm>
            <a:off x="4235874" y="1058300"/>
            <a:ext cx="2870979" cy="13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771" name="Google Shape;771;p34"/>
          <p:cNvCxnSpPr/>
          <p:nvPr/>
        </p:nvCxnSpPr>
        <p:spPr>
          <a:xfrm>
            <a:off x="4047175" y="1229900"/>
            <a:ext cx="0" cy="1025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grpSp>
        <p:nvGrpSpPr>
          <p:cNvPr id="772" name="Google Shape;772;p34"/>
          <p:cNvGrpSpPr/>
          <p:nvPr/>
        </p:nvGrpSpPr>
        <p:grpSpPr>
          <a:xfrm>
            <a:off x="-342250" y="307775"/>
            <a:ext cx="3265825" cy="5144600"/>
            <a:chOff x="218875" y="-56400"/>
            <a:chExt cx="3265825" cy="5144600"/>
          </a:xfrm>
        </p:grpSpPr>
        <p:sp>
          <p:nvSpPr>
            <p:cNvPr id="773" name="Google Shape;773;p34"/>
            <p:cNvSpPr/>
            <p:nvPr/>
          </p:nvSpPr>
          <p:spPr>
            <a:xfrm>
              <a:off x="218875" y="352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911750" y="2377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34"/>
            <p:cNvCxnSpPr>
              <a:endCxn id="773" idx="4"/>
            </p:cNvCxnSpPr>
            <p:nvPr/>
          </p:nvCxnSpPr>
          <p:spPr>
            <a:xfrm rot="5400000" flipH="1">
              <a:off x="138325" y="703850"/>
              <a:ext cx="900000" cy="558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76" name="Google Shape;776;p34"/>
            <p:cNvCxnSpPr>
              <a:stCxn id="773" idx="6"/>
              <a:endCxn id="774" idx="2"/>
            </p:cNvCxnSpPr>
            <p:nvPr/>
          </p:nvCxnSpPr>
          <p:spPr>
            <a:xfrm>
              <a:off x="399175" y="443000"/>
              <a:ext cx="1512600" cy="20247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777" name="Google Shape;777;p34"/>
            <p:cNvCxnSpPr>
              <a:stCxn id="774" idx="6"/>
              <a:endCxn id="778" idx="0"/>
            </p:cNvCxnSpPr>
            <p:nvPr/>
          </p:nvCxnSpPr>
          <p:spPr>
            <a:xfrm rot="10800000">
              <a:off x="1447050" y="163238"/>
              <a:ext cx="645000" cy="2304600"/>
            </a:xfrm>
            <a:prstGeom prst="curvedConnector4">
              <a:avLst>
                <a:gd name="adj1" fmla="val -36919"/>
                <a:gd name="adj2" fmla="val 110332"/>
              </a:avLst>
            </a:prstGeom>
            <a:noFill/>
            <a:ln w="19050" cap="flat" cmpd="sng">
              <a:solidFill>
                <a:schemeClr val="accent1"/>
              </a:solidFill>
              <a:prstDash val="dot"/>
              <a:round/>
              <a:headEnd type="none" w="med" len="med"/>
              <a:tailEnd type="none" w="med" len="med"/>
            </a:ln>
          </p:spPr>
        </p:cxnSp>
        <p:sp>
          <p:nvSpPr>
            <p:cNvPr id="779" name="Google Shape;779;p34"/>
            <p:cNvSpPr/>
            <p:nvPr/>
          </p:nvSpPr>
          <p:spPr>
            <a:xfrm>
              <a:off x="2332975" y="-564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81413" y="10195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34"/>
            <p:cNvCxnSpPr>
              <a:endCxn id="782" idx="2"/>
            </p:cNvCxnSpPr>
            <p:nvPr/>
          </p:nvCxnSpPr>
          <p:spPr>
            <a:xfrm rot="-5400000">
              <a:off x="-309425" y="377450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3" name="Google Shape;783;p34"/>
            <p:cNvCxnSpPr>
              <a:stCxn id="774" idx="2"/>
              <a:endCxn id="782" idx="6"/>
            </p:cNvCxnSpPr>
            <p:nvPr/>
          </p:nvCxnSpPr>
          <p:spPr>
            <a:xfrm flipH="1">
              <a:off x="1196550" y="2467838"/>
              <a:ext cx="715200" cy="7785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4" name="Google Shape;784;p34"/>
            <p:cNvCxnSpPr>
              <a:stCxn id="779" idx="6"/>
              <a:endCxn id="785" idx="3"/>
            </p:cNvCxnSpPr>
            <p:nvPr/>
          </p:nvCxnSpPr>
          <p:spPr>
            <a:xfrm>
              <a:off x="2448775" y="1500"/>
              <a:ext cx="871800" cy="249300"/>
            </a:xfrm>
            <a:prstGeom prst="curvedConnector4">
              <a:avLst>
                <a:gd name="adj1" fmla="val 34890"/>
                <a:gd name="adj2" fmla="val 148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6" name="Google Shape;786;p34"/>
            <p:cNvCxnSpPr>
              <a:stCxn id="785" idx="4"/>
              <a:endCxn id="774" idx="6"/>
            </p:cNvCxnSpPr>
            <p:nvPr/>
          </p:nvCxnSpPr>
          <p:spPr>
            <a:xfrm rot="5400000">
              <a:off x="1645850" y="725200"/>
              <a:ext cx="2188800" cy="1296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7" name="Google Shape;787;p34"/>
            <p:cNvCxnSpPr>
              <a:stCxn id="780" idx="2"/>
              <a:endCxn id="774" idx="0"/>
            </p:cNvCxnSpPr>
            <p:nvPr/>
          </p:nvCxnSpPr>
          <p:spPr>
            <a:xfrm>
              <a:off x="1781413" y="1109650"/>
              <a:ext cx="220500" cy="1268100"/>
            </a:xfrm>
            <a:prstGeom prst="curvedConnector4">
              <a:avLst>
                <a:gd name="adj1" fmla="val -107993"/>
                <a:gd name="adj2" fmla="val 5355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8" name="Google Shape;788;p34"/>
            <p:cNvCxnSpPr>
              <a:stCxn id="779" idx="5"/>
            </p:cNvCxnSpPr>
            <p:nvPr/>
          </p:nvCxnSpPr>
          <p:spPr>
            <a:xfrm rot="-5400000" flipH="1">
              <a:off x="1745716" y="728541"/>
              <a:ext cx="1710600" cy="338400"/>
            </a:xfrm>
            <a:prstGeom prst="curvedConnector3">
              <a:avLst>
                <a:gd name="adj1" fmla="val 5049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9" name="Google Shape;789;p34"/>
            <p:cNvCxnSpPr>
              <a:stCxn id="774" idx="4"/>
              <a:endCxn id="790" idx="0"/>
            </p:cNvCxnSpPr>
            <p:nvPr/>
          </p:nvCxnSpPr>
          <p:spPr>
            <a:xfrm rot="-5400000" flipH="1">
              <a:off x="1686450" y="2873438"/>
              <a:ext cx="861000" cy="230100"/>
            </a:xfrm>
            <a:prstGeom prst="curvedConnector3">
              <a:avLst>
                <a:gd name="adj1" fmla="val 55623"/>
              </a:avLst>
            </a:prstGeom>
            <a:noFill/>
            <a:ln w="19050" cap="flat" cmpd="sng">
              <a:solidFill>
                <a:schemeClr val="accent1"/>
              </a:solidFill>
              <a:prstDash val="dot"/>
              <a:round/>
              <a:headEnd type="none" w="med" len="med"/>
              <a:tailEnd type="none" w="med" len="med"/>
            </a:ln>
          </p:spPr>
        </p:cxnSp>
        <p:grpSp>
          <p:nvGrpSpPr>
            <p:cNvPr id="791" name="Google Shape;791;p34"/>
            <p:cNvGrpSpPr/>
            <p:nvPr/>
          </p:nvGrpSpPr>
          <p:grpSpPr>
            <a:xfrm>
              <a:off x="1307250" y="163250"/>
              <a:ext cx="279600" cy="606150"/>
              <a:chOff x="2170975" y="320750"/>
              <a:chExt cx="279600" cy="606150"/>
            </a:xfrm>
          </p:grpSpPr>
          <p:sp>
            <p:nvSpPr>
              <p:cNvPr id="792" name="Google Shape;792;p3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170975" y="3207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1004275" y="3150050"/>
              <a:ext cx="192300" cy="192300"/>
              <a:chOff x="471450" y="43325"/>
              <a:chExt cx="192300" cy="192300"/>
            </a:xfrm>
          </p:grpSpPr>
          <p:sp>
            <p:nvSpPr>
              <p:cNvPr id="794" name="Google Shape;794;p3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3292400" y="86800"/>
              <a:ext cx="192300" cy="192300"/>
              <a:chOff x="4587025" y="-72475"/>
              <a:chExt cx="192300" cy="192300"/>
            </a:xfrm>
          </p:grpSpPr>
          <p:sp>
            <p:nvSpPr>
              <p:cNvPr id="796" name="Google Shape;796;p34"/>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092050" y="3418875"/>
              <a:ext cx="279600" cy="279600"/>
              <a:chOff x="2712150" y="448150"/>
              <a:chExt cx="279600" cy="279600"/>
            </a:xfrm>
          </p:grpSpPr>
          <p:sp>
            <p:nvSpPr>
              <p:cNvPr id="798" name="Google Shape;798;p34"/>
              <p:cNvSpPr/>
              <p:nvPr/>
            </p:nvSpPr>
            <p:spPr>
              <a:xfrm>
                <a:off x="2761800" y="497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712150" y="4481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4"/>
            <p:cNvSpPr/>
            <p:nvPr/>
          </p:nvSpPr>
          <p:spPr>
            <a:xfrm>
              <a:off x="420275" y="265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34"/>
            <p:cNvCxnSpPr>
              <a:stCxn id="799" idx="0"/>
              <a:endCxn id="778" idx="4"/>
            </p:cNvCxnSpPr>
            <p:nvPr/>
          </p:nvCxnSpPr>
          <p:spPr>
            <a:xfrm rot="-5400000">
              <a:off x="-142825" y="1063725"/>
              <a:ext cx="2211000" cy="969000"/>
            </a:xfrm>
            <a:prstGeom prst="curvedConnector3">
              <a:avLst>
                <a:gd name="adj1" fmla="val 49997"/>
              </a:avLst>
            </a:prstGeom>
            <a:noFill/>
            <a:ln w="19050" cap="flat" cmpd="sng">
              <a:solidFill>
                <a:schemeClr val="accent1"/>
              </a:solidFill>
              <a:prstDash val="dot"/>
              <a:round/>
              <a:headEnd type="none" w="med" len="med"/>
              <a:tailEnd type="none" w="med" len="med"/>
            </a:ln>
          </p:spPr>
        </p:cxnSp>
      </p:grpSp>
      <p:sp>
        <p:nvSpPr>
          <p:cNvPr id="801" name="Google Shape;801;p34"/>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90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latin typeface="+mn-lt"/>
              </a:rPr>
              <a:t>KHÁI NIỆM </a:t>
            </a:r>
            <a:endParaRPr dirty="0">
              <a:latin typeface="+mn-lt"/>
            </a:endParaRPr>
          </a:p>
        </p:txBody>
      </p:sp>
      <p:cxnSp>
        <p:nvCxnSpPr>
          <p:cNvPr id="1149" name="Google Shape;1149;p46"/>
          <p:cNvCxnSpPr>
            <a:cxnSpLocks/>
            <a:stCxn id="1150" idx="2"/>
            <a:endCxn id="1151" idx="0"/>
          </p:cNvCxnSpPr>
          <p:nvPr/>
        </p:nvCxnSpPr>
        <p:spPr>
          <a:xfrm rot="16200000" flipH="1">
            <a:off x="5357831" y="837315"/>
            <a:ext cx="489566" cy="2060435"/>
          </a:xfrm>
          <a:prstGeom prst="bentConnector3">
            <a:avLst>
              <a:gd name="adj1" fmla="val 50000"/>
            </a:avLst>
          </a:prstGeom>
          <a:noFill/>
          <a:ln w="19050" cap="rnd" cmpd="sng">
            <a:solidFill>
              <a:schemeClr val="accent1"/>
            </a:solidFill>
            <a:prstDash val="dot"/>
            <a:miter lim="8000"/>
            <a:headEnd type="none" w="sm" len="sm"/>
            <a:tailEnd type="none" w="sm" len="sm"/>
          </a:ln>
        </p:spPr>
      </p:cxnSp>
      <p:cxnSp>
        <p:nvCxnSpPr>
          <p:cNvPr id="1152" name="Google Shape;1152;p46"/>
          <p:cNvCxnSpPr>
            <a:cxnSpLocks/>
            <a:stCxn id="1153" idx="0"/>
            <a:endCxn id="1150" idx="2"/>
          </p:cNvCxnSpPr>
          <p:nvPr/>
        </p:nvCxnSpPr>
        <p:spPr>
          <a:xfrm rot="5400000" flipH="1" flipV="1">
            <a:off x="3297408" y="837326"/>
            <a:ext cx="489565" cy="2060414"/>
          </a:xfrm>
          <a:prstGeom prst="bentConnector3">
            <a:avLst>
              <a:gd name="adj1" fmla="val 50000"/>
            </a:avLst>
          </a:prstGeom>
          <a:noFill/>
          <a:ln w="19050" cap="rnd" cmpd="sng">
            <a:solidFill>
              <a:schemeClr val="accent1"/>
            </a:solidFill>
            <a:prstDash val="dot"/>
            <a:miter lim="8000"/>
            <a:headEnd type="none" w="sm" len="sm"/>
            <a:tailEnd type="none" w="sm" len="sm"/>
          </a:ln>
        </p:spPr>
      </p:cxnSp>
      <p:sp>
        <p:nvSpPr>
          <p:cNvPr id="1150" name="Google Shape;1150;p46"/>
          <p:cNvSpPr txBox="1"/>
          <p:nvPr/>
        </p:nvSpPr>
        <p:spPr>
          <a:xfrm>
            <a:off x="3899647" y="1251950"/>
            <a:ext cx="1345500" cy="370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000" b="1" dirty="0">
                <a:solidFill>
                  <a:schemeClr val="accent1"/>
                </a:solidFill>
                <a:latin typeface="Krona One"/>
                <a:ea typeface="Krona One"/>
                <a:cs typeface="Krona One"/>
                <a:sym typeface="Krona One"/>
              </a:rPr>
              <a:t>NAÏVE BAYES</a:t>
            </a:r>
            <a:endParaRPr sz="1000" b="1" dirty="0">
              <a:solidFill>
                <a:schemeClr val="accent1"/>
              </a:solidFill>
              <a:latin typeface="Krona One"/>
              <a:ea typeface="Krona One"/>
              <a:cs typeface="Krona One"/>
              <a:sym typeface="Krona One"/>
            </a:endParaRPr>
          </a:p>
        </p:txBody>
      </p:sp>
      <p:sp>
        <p:nvSpPr>
          <p:cNvPr id="1153" name="Google Shape;1153;p46"/>
          <p:cNvSpPr txBox="1"/>
          <p:nvPr/>
        </p:nvSpPr>
        <p:spPr>
          <a:xfrm>
            <a:off x="1840283" y="2112315"/>
            <a:ext cx="1343400" cy="2986883"/>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050" b="0" i="0" u="none" strike="noStrike" dirty="0">
                <a:solidFill>
                  <a:schemeClr val="accent6"/>
                </a:solidFill>
                <a:effectLst/>
                <a:latin typeface="Arial" panose="020B0604020202020204" pitchFamily="34" charset="0"/>
              </a:rPr>
              <a:t>  Một phân loại Naive Bayes dựa trên ý tưởng nó là một lớp được dự đoán bằng các giá trị của đặc trưng cho các thành viên của lớp đó. Các đối tượng là một nhóm (group) trong các lớp nếu chúng có cùng các đặc trưng chung. Có thể có nhiều lớp rời rạc hoặc lớp nhị phân.</a:t>
            </a:r>
            <a:endParaRPr sz="1050" dirty="0">
              <a:solidFill>
                <a:schemeClr val="accent6"/>
              </a:solidFill>
              <a:latin typeface="PT Sans"/>
              <a:ea typeface="PT Sans"/>
              <a:cs typeface="PT Sans"/>
              <a:sym typeface="PT Sans"/>
            </a:endParaRPr>
          </a:p>
        </p:txBody>
      </p:sp>
      <p:sp>
        <p:nvSpPr>
          <p:cNvPr id="1151" name="Google Shape;1151;p46"/>
          <p:cNvSpPr txBox="1"/>
          <p:nvPr/>
        </p:nvSpPr>
        <p:spPr>
          <a:xfrm>
            <a:off x="5961132" y="2112316"/>
            <a:ext cx="1343400" cy="2961122"/>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050" b="0" i="0" u="none" strike="noStrike" dirty="0">
                <a:solidFill>
                  <a:schemeClr val="accent6"/>
                </a:solidFill>
                <a:effectLst/>
                <a:latin typeface="Arial" panose="020B0604020202020204" pitchFamily="34" charset="0"/>
              </a:rPr>
              <a:t>Biến chưa biết hay còn gọi là biến ẩn là một biến xác suất chưa được quan sát trước đó. Phân loại Bayes sử dụng mô hình xác suất trong đó phân loại là một biến ẩn có liên quan tới các biến đã được quan sát. Quá trình phân loại lúc này trở thành suy diễn trên mô hình xác suất.</a:t>
            </a:r>
            <a:endParaRPr sz="1050" dirty="0">
              <a:solidFill>
                <a:schemeClr val="accent6"/>
              </a:solidFill>
              <a:latin typeface="PT Sans"/>
              <a:ea typeface="PT Sans"/>
              <a:cs typeface="PT Sans"/>
              <a:sym typeface="PT Sans"/>
            </a:endParaRPr>
          </a:p>
        </p:txBody>
      </p:sp>
      <p:sp>
        <p:nvSpPr>
          <p:cNvPr id="1155" name="Google Shape;1155;p46"/>
          <p:cNvSpPr txBox="1"/>
          <p:nvPr/>
        </p:nvSpPr>
        <p:spPr>
          <a:xfrm>
            <a:off x="3900696" y="2112316"/>
            <a:ext cx="1343400" cy="2961122"/>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050" b="0" i="0" u="none" strike="noStrike" dirty="0">
                <a:solidFill>
                  <a:schemeClr val="accent6"/>
                </a:solidFill>
                <a:effectLst/>
                <a:latin typeface="Arial" panose="020B0604020202020204" pitchFamily="34" charset="0"/>
              </a:rPr>
              <a:t>Các luật Bayes dựa trên xác suất để dự đoán chúng về các lớp có sẵn dựa trên các đặc trưng được trích rút. Trong phân loại Bayes, việc học được coi như xây dựng một mô hình xác suất của các đặc trưng và sử dụng mô hình này để dự đoán phân loại cho một ví dụ mới.</a:t>
            </a:r>
            <a:endParaRPr sz="1050" dirty="0">
              <a:solidFill>
                <a:schemeClr val="accent6"/>
              </a:solidFill>
              <a:latin typeface="PT Sans"/>
              <a:ea typeface="PT Sans"/>
              <a:cs typeface="PT Sans"/>
              <a:sym typeface="PT Sans"/>
            </a:endParaRPr>
          </a:p>
        </p:txBody>
      </p:sp>
      <p:cxnSp>
        <p:nvCxnSpPr>
          <p:cNvPr id="1173" name="Google Shape;1173;p46"/>
          <p:cNvCxnSpPr>
            <a:cxnSpLocks/>
            <a:stCxn id="1150" idx="2"/>
            <a:endCxn id="1155" idx="0"/>
          </p:cNvCxnSpPr>
          <p:nvPr/>
        </p:nvCxnSpPr>
        <p:spPr>
          <a:xfrm flipH="1">
            <a:off x="4572396" y="1622750"/>
            <a:ext cx="1" cy="489566"/>
          </a:xfrm>
          <a:prstGeom prst="straightConnector1">
            <a:avLst/>
          </a:prstGeom>
          <a:noFill/>
          <a:ln w="19050" cap="rnd" cmpd="sng">
            <a:solidFill>
              <a:schemeClr val="accent1"/>
            </a:solidFill>
            <a:prstDash val="dot"/>
            <a:round/>
            <a:headEnd type="none" w="med" len="med"/>
            <a:tailEnd type="none" w="med" len="med"/>
          </a:ln>
        </p:spPr>
      </p:cxnSp>
      <p:grpSp>
        <p:nvGrpSpPr>
          <p:cNvPr id="1174" name="Google Shape;1174;p46"/>
          <p:cNvGrpSpPr/>
          <p:nvPr/>
        </p:nvGrpSpPr>
        <p:grpSpPr>
          <a:xfrm rot="10800000">
            <a:off x="3637386" y="4231698"/>
            <a:ext cx="5445263" cy="1006873"/>
            <a:chOff x="1577925" y="17750"/>
            <a:chExt cx="7044325" cy="1302552"/>
          </a:xfrm>
        </p:grpSpPr>
        <p:sp>
          <p:nvSpPr>
            <p:cNvPr id="1175" name="Google Shape;1175;p46"/>
            <p:cNvSpPr/>
            <p:nvPr/>
          </p:nvSpPr>
          <p:spPr>
            <a:xfrm flipH="1">
              <a:off x="7907005" y="917771"/>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flipH="1">
              <a:off x="6303575" y="17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flipH="1">
              <a:off x="2618525" y="836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8" name="Google Shape;1178;p46"/>
            <p:cNvCxnSpPr>
              <a:stCxn id="1175" idx="6"/>
              <a:endCxn id="1176" idx="2"/>
            </p:cNvCxnSpPr>
            <p:nvPr/>
          </p:nvCxnSpPr>
          <p:spPr>
            <a:xfrm rot="10800000">
              <a:off x="6483805" y="107921"/>
              <a:ext cx="1423200" cy="9000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1179" name="Google Shape;1179;p46"/>
            <p:cNvCxnSpPr>
              <a:stCxn id="1176" idx="6"/>
              <a:endCxn id="1180" idx="0"/>
            </p:cNvCxnSpPr>
            <p:nvPr/>
          </p:nvCxnSpPr>
          <p:spPr>
            <a:xfrm flipH="1">
              <a:off x="5731475" y="107900"/>
              <a:ext cx="572100" cy="932700"/>
            </a:xfrm>
            <a:prstGeom prst="curvedConnector2">
              <a:avLst/>
            </a:prstGeom>
            <a:noFill/>
            <a:ln w="19050" cap="flat" cmpd="sng">
              <a:solidFill>
                <a:schemeClr val="accent1"/>
              </a:solidFill>
              <a:prstDash val="dot"/>
              <a:round/>
              <a:headEnd type="none" w="med" len="med"/>
              <a:tailEnd type="none" w="med" len="med"/>
            </a:ln>
          </p:spPr>
        </p:cxnSp>
        <p:sp>
          <p:nvSpPr>
            <p:cNvPr id="1181" name="Google Shape;1181;p46"/>
            <p:cNvSpPr/>
            <p:nvPr/>
          </p:nvSpPr>
          <p:spPr>
            <a:xfrm flipH="1">
              <a:off x="4852175"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flipH="1">
              <a:off x="4357700" y="7963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3" name="Google Shape;1183;p46"/>
            <p:cNvCxnSpPr>
              <a:stCxn id="1176" idx="2"/>
              <a:endCxn id="1184" idx="6"/>
            </p:cNvCxnSpPr>
            <p:nvPr/>
          </p:nvCxnSpPr>
          <p:spPr>
            <a:xfrm>
              <a:off x="6483875" y="107900"/>
              <a:ext cx="1946100" cy="389400"/>
            </a:xfrm>
            <a:prstGeom prst="curvedConnector3">
              <a:avLst>
                <a:gd name="adj1" fmla="val 4999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185" name="Google Shape;1185;p46"/>
            <p:cNvCxnSpPr>
              <a:stCxn id="1181" idx="6"/>
              <a:endCxn id="1186" idx="1"/>
            </p:cNvCxnSpPr>
            <p:nvPr/>
          </p:nvCxnSpPr>
          <p:spPr>
            <a:xfrm rot="10800000">
              <a:off x="3526775" y="116975"/>
              <a:ext cx="1325400" cy="22500"/>
            </a:xfrm>
            <a:prstGeom prst="curvedConnector4">
              <a:avLst>
                <a:gd name="adj1" fmla="val 48939"/>
                <a:gd name="adj2" fmla="val 159445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187" name="Google Shape;1187;p46"/>
            <p:cNvCxnSpPr>
              <a:stCxn id="1186" idx="4"/>
              <a:endCxn id="1182" idx="6"/>
            </p:cNvCxnSpPr>
            <p:nvPr/>
          </p:nvCxnSpPr>
          <p:spPr>
            <a:xfrm rot="-5400000" flipH="1">
              <a:off x="3605600" y="134225"/>
              <a:ext cx="605400" cy="8991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188" name="Google Shape;1188;p46"/>
            <p:cNvCxnSpPr>
              <a:stCxn id="1182" idx="2"/>
              <a:endCxn id="1176" idx="6"/>
            </p:cNvCxnSpPr>
            <p:nvPr/>
          </p:nvCxnSpPr>
          <p:spPr>
            <a:xfrm rot="10800000" flipH="1">
              <a:off x="4538000" y="107950"/>
              <a:ext cx="1765500" cy="778500"/>
            </a:xfrm>
            <a:prstGeom prst="curvedConnector3">
              <a:avLst>
                <a:gd name="adj1" fmla="val 5000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189" name="Google Shape;1189;p46"/>
            <p:cNvCxnSpPr>
              <a:stCxn id="1181" idx="5"/>
            </p:cNvCxnSpPr>
            <p:nvPr/>
          </p:nvCxnSpPr>
          <p:spPr>
            <a:xfrm rot="-5400000" flipH="1">
              <a:off x="4565834" y="483716"/>
              <a:ext cx="982200" cy="375600"/>
            </a:xfrm>
            <a:prstGeom prst="curvedConnector3">
              <a:avLst>
                <a:gd name="adj1" fmla="val 5086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190" name="Google Shape;1190;p46"/>
            <p:cNvGrpSpPr/>
            <p:nvPr/>
          </p:nvGrpSpPr>
          <p:grpSpPr>
            <a:xfrm flipH="1">
              <a:off x="5591566" y="1040702"/>
              <a:ext cx="279600" cy="279600"/>
              <a:chOff x="2436834" y="353177"/>
              <a:chExt cx="279600" cy="279600"/>
            </a:xfrm>
          </p:grpSpPr>
          <p:sp>
            <p:nvSpPr>
              <p:cNvPr id="1191" name="Google Shape;1191;p46"/>
              <p:cNvSpPr/>
              <p:nvPr/>
            </p:nvSpPr>
            <p:spPr>
              <a:xfrm>
                <a:off x="2486482" y="40284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2436834" y="353177"/>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8429950" y="401039"/>
              <a:ext cx="192300" cy="192300"/>
              <a:chOff x="-523375" y="113264"/>
              <a:chExt cx="192300" cy="192300"/>
            </a:xfrm>
          </p:grpSpPr>
          <p:sp>
            <p:nvSpPr>
              <p:cNvPr id="1193" name="Google Shape;1193;p46"/>
              <p:cNvSpPr/>
              <p:nvPr/>
            </p:nvSpPr>
            <p:spPr>
              <a:xfrm>
                <a:off x="-485142" y="151514"/>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523375" y="113264"/>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46"/>
            <p:cNvGrpSpPr/>
            <p:nvPr/>
          </p:nvGrpSpPr>
          <p:grpSpPr>
            <a:xfrm flipH="1">
              <a:off x="3362600" y="88775"/>
              <a:ext cx="192300" cy="192300"/>
              <a:chOff x="4587025" y="-72475"/>
              <a:chExt cx="192300" cy="192300"/>
            </a:xfrm>
          </p:grpSpPr>
          <p:sp>
            <p:nvSpPr>
              <p:cNvPr id="1195" name="Google Shape;1195;p46"/>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6"/>
            <p:cNvGrpSpPr/>
            <p:nvPr/>
          </p:nvGrpSpPr>
          <p:grpSpPr>
            <a:xfrm flipH="1">
              <a:off x="1577925" y="287450"/>
              <a:ext cx="279600" cy="279600"/>
              <a:chOff x="2206950" y="697000"/>
              <a:chExt cx="279600" cy="279600"/>
            </a:xfrm>
          </p:grpSpPr>
          <p:sp>
            <p:nvSpPr>
              <p:cNvPr id="1197" name="Google Shape;1197;p46"/>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46"/>
            <p:cNvCxnSpPr>
              <a:stCxn id="1177" idx="6"/>
              <a:endCxn id="1198" idx="2"/>
            </p:cNvCxnSpPr>
            <p:nvPr/>
          </p:nvCxnSpPr>
          <p:spPr>
            <a:xfrm rot="10800000">
              <a:off x="1857425" y="427400"/>
              <a:ext cx="761100" cy="499500"/>
            </a:xfrm>
            <a:prstGeom prst="curvedConnector3">
              <a:avLst>
                <a:gd name="adj1" fmla="val 4999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200" name="Google Shape;1200;p46"/>
            <p:cNvCxnSpPr>
              <a:stCxn id="1176" idx="6"/>
              <a:endCxn id="1177" idx="2"/>
            </p:cNvCxnSpPr>
            <p:nvPr/>
          </p:nvCxnSpPr>
          <p:spPr>
            <a:xfrm flipH="1">
              <a:off x="2798675" y="107900"/>
              <a:ext cx="3504900" cy="8190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201" name="Google Shape;1201;p46"/>
            <p:cNvGrpSpPr/>
            <p:nvPr/>
          </p:nvGrpSpPr>
          <p:grpSpPr>
            <a:xfrm flipH="1">
              <a:off x="6483650" y="694175"/>
              <a:ext cx="192300" cy="192300"/>
              <a:chOff x="4587025" y="-72475"/>
              <a:chExt cx="192300" cy="192300"/>
            </a:xfrm>
          </p:grpSpPr>
          <p:sp>
            <p:nvSpPr>
              <p:cNvPr id="1202" name="Google Shape;1202;p46"/>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04" name="Google Shape;1204;p46"/>
            <p:cNvCxnSpPr>
              <a:stCxn id="1203" idx="6"/>
              <a:endCxn id="1180" idx="0"/>
            </p:cNvCxnSpPr>
            <p:nvPr/>
          </p:nvCxnSpPr>
          <p:spPr>
            <a:xfrm flipH="1">
              <a:off x="5731250" y="790325"/>
              <a:ext cx="752400" cy="2505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4" name="Google Shape;1024;p41"/>
          <p:cNvSpPr txBox="1">
            <a:spLocks noGrp="1"/>
          </p:cNvSpPr>
          <p:nvPr>
            <p:ph type="subTitle" idx="1"/>
          </p:nvPr>
        </p:nvSpPr>
        <p:spPr>
          <a:xfrm>
            <a:off x="942879" y="1599811"/>
            <a:ext cx="6684545" cy="2514746"/>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0" i="0" u="none" strike="noStrike" dirty="0">
                <a:solidFill>
                  <a:schemeClr val="accent6"/>
                </a:solidFill>
                <a:effectLst/>
                <a:latin typeface="Arial" panose="020B0604020202020204" pitchFamily="34" charset="0"/>
              </a:rPr>
              <a:t>Trường hợp đơn giản nhất của phân loại Naive Bayes là tạo ra các giả thiết độc lập về các đặc trưng đầu vào và độc lập có điều kiện với mỗi một lớp đã cho. Sự độc lập của phân loại Naive Bayes chính là thể hiện của mô hình mạng tin cậy (belief network) trong trường hợp đặc biệt, và phân loại là chỉ dựa trên một nút cha duy nhất của mỗi một đặc trưng đầu vào. Mạng tin cậy này đề cập tới xác suất phân tán P(Y) đối với mỗi một đặc trưng đích Y và P(Xi |Y) đối với mỗi một đặc trưng đầu vào Xi . Với mỗi một đối tượng, dự đoán bằng cách tính toán dựa trên các xác suất điều kiện của các đặc trưng quan sát được cho mỗi đặc </a:t>
            </a:r>
            <a:endParaRPr dirty="0">
              <a:solidFill>
                <a:schemeClr val="accent6"/>
              </a:solidFill>
            </a:endParaRPr>
          </a:p>
        </p:txBody>
      </p:sp>
      <p:cxnSp>
        <p:nvCxnSpPr>
          <p:cNvPr id="1025" name="Google Shape;1025;p41"/>
          <p:cNvCxnSpPr>
            <a:cxnSpLocks/>
          </p:cNvCxnSpPr>
          <p:nvPr/>
        </p:nvCxnSpPr>
        <p:spPr>
          <a:xfrm>
            <a:off x="609021" y="1614425"/>
            <a:ext cx="0" cy="2379114"/>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1026" name="Google Shape;1026;p41"/>
          <p:cNvCxnSpPr/>
          <p:nvPr/>
        </p:nvCxnSpPr>
        <p:spPr>
          <a:xfrm rot="5400000" flipH="1">
            <a:off x="-1244000" y="2984500"/>
            <a:ext cx="1674600" cy="63600"/>
          </a:xfrm>
          <a:prstGeom prst="curvedConnector3">
            <a:avLst>
              <a:gd name="adj1" fmla="val 50000"/>
            </a:avLst>
          </a:prstGeom>
          <a:noFill/>
          <a:ln w="19050" cap="flat" cmpd="sng">
            <a:solidFill>
              <a:schemeClr val="accent1"/>
            </a:solidFill>
            <a:prstDash val="dot"/>
            <a:round/>
            <a:headEnd type="none" w="med" len="med"/>
            <a:tailEnd type="none" w="med" len="med"/>
          </a:ln>
        </p:spPr>
      </p:cxnSp>
      <p:sp>
        <p:nvSpPr>
          <p:cNvPr id="1027" name="Google Shape;1027;p41"/>
          <p:cNvSpPr/>
          <p:nvPr/>
        </p:nvSpPr>
        <p:spPr>
          <a:xfrm flipH="1">
            <a:off x="6883025" y="2686000"/>
            <a:ext cx="1167600" cy="11676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flipH="1">
            <a:off x="571875" y="198050"/>
            <a:ext cx="458400" cy="4584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1"/>
          <p:cNvGrpSpPr/>
          <p:nvPr/>
        </p:nvGrpSpPr>
        <p:grpSpPr>
          <a:xfrm>
            <a:off x="1577925" y="17750"/>
            <a:ext cx="6089425" cy="1646375"/>
            <a:chOff x="1577925" y="17750"/>
            <a:chExt cx="6089425" cy="1646375"/>
          </a:xfrm>
        </p:grpSpPr>
        <p:sp>
          <p:nvSpPr>
            <p:cNvPr id="1030" name="Google Shape;1030;p41"/>
            <p:cNvSpPr/>
            <p:nvPr/>
          </p:nvSpPr>
          <p:spPr>
            <a:xfrm flipH="1">
              <a:off x="7487050" y="1035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flipH="1">
              <a:off x="6303575" y="17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flipH="1">
              <a:off x="2618525" y="836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3" name="Google Shape;1033;p41"/>
            <p:cNvCxnSpPr>
              <a:stCxn id="1030" idx="6"/>
              <a:endCxn id="1031" idx="2"/>
            </p:cNvCxnSpPr>
            <p:nvPr/>
          </p:nvCxnSpPr>
          <p:spPr>
            <a:xfrm rot="10800000">
              <a:off x="6483850" y="107800"/>
              <a:ext cx="1003200" cy="10182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1034" name="Google Shape;1034;p41"/>
            <p:cNvCxnSpPr>
              <a:stCxn id="1031" idx="6"/>
              <a:endCxn id="1035" idx="0"/>
            </p:cNvCxnSpPr>
            <p:nvPr/>
          </p:nvCxnSpPr>
          <p:spPr>
            <a:xfrm flipH="1">
              <a:off x="5961275" y="107900"/>
              <a:ext cx="342300" cy="1276500"/>
            </a:xfrm>
            <a:prstGeom prst="curvedConnector2">
              <a:avLst/>
            </a:prstGeom>
            <a:noFill/>
            <a:ln w="19050" cap="flat" cmpd="sng">
              <a:solidFill>
                <a:schemeClr val="accent1"/>
              </a:solidFill>
              <a:prstDash val="dot"/>
              <a:round/>
              <a:headEnd type="none" w="med" len="med"/>
              <a:tailEnd type="none" w="med" len="med"/>
            </a:ln>
          </p:spPr>
        </p:cxnSp>
        <p:sp>
          <p:nvSpPr>
            <p:cNvPr id="1036" name="Google Shape;1036;p41"/>
            <p:cNvSpPr/>
            <p:nvPr/>
          </p:nvSpPr>
          <p:spPr>
            <a:xfrm flipH="1">
              <a:off x="4852175"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flipH="1">
              <a:off x="4357700" y="7963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8" name="Google Shape;1038;p41"/>
            <p:cNvCxnSpPr>
              <a:stCxn id="1031" idx="2"/>
              <a:endCxn id="1039" idx="6"/>
            </p:cNvCxnSpPr>
            <p:nvPr/>
          </p:nvCxnSpPr>
          <p:spPr>
            <a:xfrm>
              <a:off x="6483875" y="107900"/>
              <a:ext cx="951300" cy="319500"/>
            </a:xfrm>
            <a:prstGeom prst="curvedConnector3">
              <a:avLst>
                <a:gd name="adj1" fmla="val 4999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0" name="Google Shape;1040;p41"/>
            <p:cNvCxnSpPr>
              <a:stCxn id="1036" idx="6"/>
              <a:endCxn id="1041" idx="1"/>
            </p:cNvCxnSpPr>
            <p:nvPr/>
          </p:nvCxnSpPr>
          <p:spPr>
            <a:xfrm rot="10800000">
              <a:off x="3526775" y="116975"/>
              <a:ext cx="1325400" cy="22500"/>
            </a:xfrm>
            <a:prstGeom prst="curvedConnector4">
              <a:avLst>
                <a:gd name="adj1" fmla="val 48939"/>
                <a:gd name="adj2" fmla="val 128366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2" name="Google Shape;1042;p41"/>
            <p:cNvCxnSpPr>
              <a:stCxn id="1041" idx="4"/>
              <a:endCxn id="1037" idx="6"/>
            </p:cNvCxnSpPr>
            <p:nvPr/>
          </p:nvCxnSpPr>
          <p:spPr>
            <a:xfrm rot="-5400000" flipH="1">
              <a:off x="3605600" y="134225"/>
              <a:ext cx="605400" cy="8991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3" name="Google Shape;1043;p41"/>
            <p:cNvCxnSpPr>
              <a:stCxn id="1037" idx="2"/>
              <a:endCxn id="1031" idx="6"/>
            </p:cNvCxnSpPr>
            <p:nvPr/>
          </p:nvCxnSpPr>
          <p:spPr>
            <a:xfrm rot="10800000" flipH="1">
              <a:off x="4538000" y="107950"/>
              <a:ext cx="1765500" cy="778500"/>
            </a:xfrm>
            <a:prstGeom prst="curvedConnector3">
              <a:avLst>
                <a:gd name="adj1" fmla="val 5000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4" name="Google Shape;1044;p41"/>
            <p:cNvCxnSpPr>
              <a:stCxn id="1036" idx="5"/>
            </p:cNvCxnSpPr>
            <p:nvPr/>
          </p:nvCxnSpPr>
          <p:spPr>
            <a:xfrm rot="-5400000" flipH="1">
              <a:off x="4565834" y="483716"/>
              <a:ext cx="982200" cy="375600"/>
            </a:xfrm>
            <a:prstGeom prst="curvedConnector3">
              <a:avLst>
                <a:gd name="adj1" fmla="val 5086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045" name="Google Shape;1045;p41"/>
            <p:cNvGrpSpPr/>
            <p:nvPr/>
          </p:nvGrpSpPr>
          <p:grpSpPr>
            <a:xfrm flipH="1">
              <a:off x="5821450" y="1384525"/>
              <a:ext cx="279600" cy="279600"/>
              <a:chOff x="2206950" y="697000"/>
              <a:chExt cx="279600" cy="279600"/>
            </a:xfrm>
          </p:grpSpPr>
          <p:sp>
            <p:nvSpPr>
              <p:cNvPr id="1046" name="Google Shape;1046;p41"/>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41"/>
            <p:cNvGrpSpPr/>
            <p:nvPr/>
          </p:nvGrpSpPr>
          <p:grpSpPr>
            <a:xfrm flipH="1">
              <a:off x="7435125" y="331100"/>
              <a:ext cx="192300" cy="192300"/>
              <a:chOff x="471450" y="43325"/>
              <a:chExt cx="192300" cy="192300"/>
            </a:xfrm>
          </p:grpSpPr>
          <p:sp>
            <p:nvSpPr>
              <p:cNvPr id="1048" name="Google Shape;1048;p41"/>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1"/>
            <p:cNvGrpSpPr/>
            <p:nvPr/>
          </p:nvGrpSpPr>
          <p:grpSpPr>
            <a:xfrm flipH="1">
              <a:off x="3362600" y="88775"/>
              <a:ext cx="192300" cy="192300"/>
              <a:chOff x="4587025" y="-72475"/>
              <a:chExt cx="192300" cy="192300"/>
            </a:xfrm>
          </p:grpSpPr>
          <p:sp>
            <p:nvSpPr>
              <p:cNvPr id="1050" name="Google Shape;1050;p41"/>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1"/>
            <p:cNvGrpSpPr/>
            <p:nvPr/>
          </p:nvGrpSpPr>
          <p:grpSpPr>
            <a:xfrm flipH="1">
              <a:off x="1577925" y="287450"/>
              <a:ext cx="279600" cy="279600"/>
              <a:chOff x="2206950" y="697000"/>
              <a:chExt cx="279600" cy="279600"/>
            </a:xfrm>
          </p:grpSpPr>
          <p:sp>
            <p:nvSpPr>
              <p:cNvPr id="1052" name="Google Shape;1052;p41"/>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41"/>
            <p:cNvCxnSpPr>
              <a:stCxn id="1032" idx="6"/>
              <a:endCxn id="1053" idx="2"/>
            </p:cNvCxnSpPr>
            <p:nvPr/>
          </p:nvCxnSpPr>
          <p:spPr>
            <a:xfrm rot="10800000">
              <a:off x="1857425" y="427400"/>
              <a:ext cx="761100" cy="499500"/>
            </a:xfrm>
            <a:prstGeom prst="curvedConnector3">
              <a:avLst>
                <a:gd name="adj1" fmla="val 4999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55" name="Google Shape;1055;p41"/>
            <p:cNvCxnSpPr>
              <a:stCxn id="1031" idx="6"/>
              <a:endCxn id="1032" idx="2"/>
            </p:cNvCxnSpPr>
            <p:nvPr/>
          </p:nvCxnSpPr>
          <p:spPr>
            <a:xfrm flipH="1">
              <a:off x="2798975" y="107900"/>
              <a:ext cx="3504600" cy="819000"/>
            </a:xfrm>
            <a:prstGeom prst="curvedConnector3">
              <a:avLst>
                <a:gd name="adj1" fmla="val 5000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056" name="Google Shape;1056;p41"/>
            <p:cNvGrpSpPr/>
            <p:nvPr/>
          </p:nvGrpSpPr>
          <p:grpSpPr>
            <a:xfrm flipH="1">
              <a:off x="6483650" y="694175"/>
              <a:ext cx="192300" cy="192300"/>
              <a:chOff x="4587025" y="-72475"/>
              <a:chExt cx="192300" cy="192300"/>
            </a:xfrm>
          </p:grpSpPr>
          <p:sp>
            <p:nvSpPr>
              <p:cNvPr id="1057" name="Google Shape;1057;p41"/>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9" name="Google Shape;1059;p41"/>
            <p:cNvCxnSpPr>
              <a:stCxn id="1058" idx="6"/>
              <a:endCxn id="1035" idx="0"/>
            </p:cNvCxnSpPr>
            <p:nvPr/>
          </p:nvCxnSpPr>
          <p:spPr>
            <a:xfrm flipH="1">
              <a:off x="5961350" y="790325"/>
              <a:ext cx="522300" cy="5943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sp>
        <p:nvSpPr>
          <p:cNvPr id="2" name="Google Shape;1148;p46">
            <a:extLst>
              <a:ext uri="{FF2B5EF4-FFF2-40B4-BE49-F238E27FC236}">
                <a16:creationId xmlns:a16="http://schemas.microsoft.com/office/drawing/2014/main" id="{01D60906-26A6-153C-FEA9-0FDDD1853E39}"/>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9600"/>
              <a:buFont typeface="Krona One"/>
              <a:buNone/>
              <a:defRPr sz="4500" b="1" i="0" u="none" strike="noStrike" cap="none">
                <a:solidFill>
                  <a:schemeClr val="lt2"/>
                </a:solidFill>
                <a:latin typeface="Krona One"/>
                <a:ea typeface="Krona One"/>
                <a:cs typeface="Krona One"/>
                <a:sym typeface="Krona One"/>
              </a:defRPr>
            </a:lvl1pPr>
            <a:lvl2pPr marR="0" lvl="1" algn="ctr" rtl="0">
              <a:lnSpc>
                <a:spcPct val="100000"/>
              </a:lnSpc>
              <a:spcBef>
                <a:spcPts val="0"/>
              </a:spcBef>
              <a:spcAft>
                <a:spcPts val="0"/>
              </a:spcAft>
              <a:buClr>
                <a:schemeClr val="accent1"/>
              </a:buClr>
              <a:buSzPts val="9600"/>
              <a:buFont typeface="Krona One"/>
              <a:buNone/>
              <a:defRPr sz="9600" b="1" i="0" u="none" strike="noStrike" cap="none">
                <a:solidFill>
                  <a:schemeClr val="accent1"/>
                </a:solidFill>
                <a:latin typeface="Krona One"/>
                <a:ea typeface="Krona One"/>
                <a:cs typeface="Krona One"/>
                <a:sym typeface="Krona One"/>
              </a:defRPr>
            </a:lvl2pPr>
            <a:lvl3pPr marR="0" lvl="2" algn="ctr" rtl="0">
              <a:lnSpc>
                <a:spcPct val="100000"/>
              </a:lnSpc>
              <a:spcBef>
                <a:spcPts val="0"/>
              </a:spcBef>
              <a:spcAft>
                <a:spcPts val="0"/>
              </a:spcAft>
              <a:buClr>
                <a:schemeClr val="accent1"/>
              </a:buClr>
              <a:buSzPts val="9600"/>
              <a:buFont typeface="Krona One"/>
              <a:buNone/>
              <a:defRPr sz="9600" b="1" i="0" u="none" strike="noStrike" cap="none">
                <a:solidFill>
                  <a:schemeClr val="accent1"/>
                </a:solidFill>
                <a:latin typeface="Krona One"/>
                <a:ea typeface="Krona One"/>
                <a:cs typeface="Krona One"/>
                <a:sym typeface="Krona One"/>
              </a:defRPr>
            </a:lvl3pPr>
            <a:lvl4pPr marR="0" lvl="3" algn="ctr" rtl="0">
              <a:lnSpc>
                <a:spcPct val="100000"/>
              </a:lnSpc>
              <a:spcBef>
                <a:spcPts val="0"/>
              </a:spcBef>
              <a:spcAft>
                <a:spcPts val="0"/>
              </a:spcAft>
              <a:buClr>
                <a:schemeClr val="accent1"/>
              </a:buClr>
              <a:buSzPts val="9600"/>
              <a:buFont typeface="Krona One"/>
              <a:buNone/>
              <a:defRPr sz="9600" b="1" i="0" u="none" strike="noStrike" cap="none">
                <a:solidFill>
                  <a:schemeClr val="accent1"/>
                </a:solidFill>
                <a:latin typeface="Krona One"/>
                <a:ea typeface="Krona One"/>
                <a:cs typeface="Krona One"/>
                <a:sym typeface="Krona One"/>
              </a:defRPr>
            </a:lvl4pPr>
            <a:lvl5pPr marR="0" lvl="4" algn="ctr" rtl="0">
              <a:lnSpc>
                <a:spcPct val="100000"/>
              </a:lnSpc>
              <a:spcBef>
                <a:spcPts val="0"/>
              </a:spcBef>
              <a:spcAft>
                <a:spcPts val="0"/>
              </a:spcAft>
              <a:buClr>
                <a:schemeClr val="accent1"/>
              </a:buClr>
              <a:buSzPts val="9600"/>
              <a:buFont typeface="Krona One"/>
              <a:buNone/>
              <a:defRPr sz="9600" b="1" i="0" u="none" strike="noStrike" cap="none">
                <a:solidFill>
                  <a:schemeClr val="accent1"/>
                </a:solidFill>
                <a:latin typeface="Krona One"/>
                <a:ea typeface="Krona One"/>
                <a:cs typeface="Krona One"/>
                <a:sym typeface="Krona One"/>
              </a:defRPr>
            </a:lvl5pPr>
            <a:lvl6pPr marR="0" lvl="5" algn="ctr" rtl="0">
              <a:lnSpc>
                <a:spcPct val="100000"/>
              </a:lnSpc>
              <a:spcBef>
                <a:spcPts val="0"/>
              </a:spcBef>
              <a:spcAft>
                <a:spcPts val="0"/>
              </a:spcAft>
              <a:buClr>
                <a:schemeClr val="accent1"/>
              </a:buClr>
              <a:buSzPts val="9600"/>
              <a:buFont typeface="Krona One"/>
              <a:buNone/>
              <a:defRPr sz="9600" b="1" i="0" u="none" strike="noStrike" cap="none">
                <a:solidFill>
                  <a:schemeClr val="accent1"/>
                </a:solidFill>
                <a:latin typeface="Krona One"/>
                <a:ea typeface="Krona One"/>
                <a:cs typeface="Krona One"/>
                <a:sym typeface="Krona One"/>
              </a:defRPr>
            </a:lvl6pPr>
            <a:lvl7pPr marR="0" lvl="6" algn="ctr" rtl="0">
              <a:lnSpc>
                <a:spcPct val="100000"/>
              </a:lnSpc>
              <a:spcBef>
                <a:spcPts val="0"/>
              </a:spcBef>
              <a:spcAft>
                <a:spcPts val="0"/>
              </a:spcAft>
              <a:buClr>
                <a:schemeClr val="accent1"/>
              </a:buClr>
              <a:buSzPts val="9600"/>
              <a:buFont typeface="Krona One"/>
              <a:buNone/>
              <a:defRPr sz="9600" b="1" i="0" u="none" strike="noStrike" cap="none">
                <a:solidFill>
                  <a:schemeClr val="accent1"/>
                </a:solidFill>
                <a:latin typeface="Krona One"/>
                <a:ea typeface="Krona One"/>
                <a:cs typeface="Krona One"/>
                <a:sym typeface="Krona One"/>
              </a:defRPr>
            </a:lvl7pPr>
            <a:lvl8pPr marR="0" lvl="7" algn="ctr" rtl="0">
              <a:lnSpc>
                <a:spcPct val="100000"/>
              </a:lnSpc>
              <a:spcBef>
                <a:spcPts val="0"/>
              </a:spcBef>
              <a:spcAft>
                <a:spcPts val="0"/>
              </a:spcAft>
              <a:buClr>
                <a:schemeClr val="accent1"/>
              </a:buClr>
              <a:buSzPts val="9600"/>
              <a:buFont typeface="Krona One"/>
              <a:buNone/>
              <a:defRPr sz="9600" b="1" i="0" u="none" strike="noStrike" cap="none">
                <a:solidFill>
                  <a:schemeClr val="accent1"/>
                </a:solidFill>
                <a:latin typeface="Krona One"/>
                <a:ea typeface="Krona One"/>
                <a:cs typeface="Krona One"/>
                <a:sym typeface="Krona One"/>
              </a:defRPr>
            </a:lvl8pPr>
            <a:lvl9pPr marR="0" lvl="8" algn="ctr" rtl="0">
              <a:lnSpc>
                <a:spcPct val="100000"/>
              </a:lnSpc>
              <a:spcBef>
                <a:spcPts val="0"/>
              </a:spcBef>
              <a:spcAft>
                <a:spcPts val="0"/>
              </a:spcAft>
              <a:buClr>
                <a:schemeClr val="accent1"/>
              </a:buClr>
              <a:buSzPts val="9600"/>
              <a:buFont typeface="Krona One"/>
              <a:buNone/>
              <a:defRPr sz="9600" b="1" i="0" u="none" strike="noStrike" cap="none">
                <a:solidFill>
                  <a:schemeClr val="accent1"/>
                </a:solidFill>
                <a:latin typeface="Krona One"/>
                <a:ea typeface="Krona One"/>
                <a:cs typeface="Krona One"/>
                <a:sym typeface="Krona One"/>
              </a:defRPr>
            </a:lvl9pPr>
          </a:lstStyle>
          <a:p>
            <a:r>
              <a:rPr lang="en-SG" sz="3600" dirty="0">
                <a:solidFill>
                  <a:schemeClr val="accent6"/>
                </a:solidFill>
                <a:latin typeface="+mj-lt"/>
              </a:rPr>
              <a:t>KHÁI NIỆM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t>Định</a:t>
            </a:r>
            <a:r>
              <a:rPr lang="en-SG" dirty="0"/>
              <a:t> Lý Naïve Bayes</a:t>
            </a:r>
            <a:endParaRPr dirty="0"/>
          </a:p>
        </p:txBody>
      </p:sp>
      <p:cxnSp>
        <p:nvCxnSpPr>
          <p:cNvPr id="2" name="Google Shape;1025;p41">
            <a:extLst>
              <a:ext uri="{FF2B5EF4-FFF2-40B4-BE49-F238E27FC236}">
                <a16:creationId xmlns:a16="http://schemas.microsoft.com/office/drawing/2014/main" id="{ACAE97A5-E5ED-5AAC-A798-D84428C03FC4}"/>
              </a:ext>
            </a:extLst>
          </p:cNvPr>
          <p:cNvCxnSpPr>
            <a:cxnSpLocks/>
          </p:cNvCxnSpPr>
          <p:nvPr/>
        </p:nvCxnSpPr>
        <p:spPr>
          <a:xfrm>
            <a:off x="3329071" y="1151438"/>
            <a:ext cx="0" cy="3756228"/>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4" name="TextBox 3">
            <a:extLst>
              <a:ext uri="{FF2B5EF4-FFF2-40B4-BE49-F238E27FC236}">
                <a16:creationId xmlns:a16="http://schemas.microsoft.com/office/drawing/2014/main" id="{492FAC81-4BCF-4943-EE17-208151B6C6F2}"/>
              </a:ext>
            </a:extLst>
          </p:cNvPr>
          <p:cNvSpPr txBox="1"/>
          <p:nvPr/>
        </p:nvSpPr>
        <p:spPr>
          <a:xfrm>
            <a:off x="555585" y="1597306"/>
            <a:ext cx="2303362" cy="3377848"/>
          </a:xfrm>
          <a:prstGeom prst="rect">
            <a:avLst/>
          </a:prstGeom>
          <a:noFill/>
        </p:spPr>
        <p:txBody>
          <a:bodyPr wrap="square" rtlCol="0">
            <a:spAutoFit/>
          </a:bodyPr>
          <a:lstStyle/>
          <a:p>
            <a:pPr marL="359994" rtl="0">
              <a:spcBef>
                <a:spcPts val="700"/>
              </a:spcBef>
              <a:spcAft>
                <a:spcPts val="700"/>
              </a:spcAft>
            </a:pPr>
            <a:r>
              <a:rPr lang="en-SG" b="0" i="0" u="none" strike="noStrike" dirty="0" err="1">
                <a:solidFill>
                  <a:schemeClr val="accent6"/>
                </a:solidFill>
                <a:effectLst/>
                <a:latin typeface="Arial" panose="020B0604020202020204" pitchFamily="34" charset="0"/>
              </a:rPr>
              <a:t>Gọi</a:t>
            </a:r>
            <a:r>
              <a:rPr lang="en-SG" b="0" i="0" u="none" strike="noStrike" dirty="0">
                <a:solidFill>
                  <a:schemeClr val="accent6"/>
                </a:solidFill>
                <a:effectLst/>
                <a:latin typeface="Arial" panose="020B0604020202020204" pitchFamily="34" charset="0"/>
              </a:rPr>
              <a:t> A, B </a:t>
            </a:r>
            <a:r>
              <a:rPr lang="en-SG" b="0" i="0" u="none" strike="noStrike" dirty="0" err="1">
                <a:solidFill>
                  <a:schemeClr val="accent6"/>
                </a:solidFill>
                <a:effectLst/>
                <a:latin typeface="Arial" panose="020B0604020202020204" pitchFamily="34" charset="0"/>
              </a:rPr>
              <a:t>là</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hai</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biến</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cố</a:t>
            </a:r>
            <a:endParaRPr lang="en-SG" b="0" dirty="0">
              <a:solidFill>
                <a:schemeClr val="accent6"/>
              </a:solidFill>
              <a:effectLst/>
            </a:endParaRPr>
          </a:p>
          <a:p>
            <a:pPr rtl="0" fontAlgn="base">
              <a:spcBef>
                <a:spcPts val="700"/>
              </a:spcBef>
              <a:spcAft>
                <a:spcPts val="0"/>
              </a:spcAft>
              <a:buFont typeface="Arial" panose="020B0604020202020204" pitchFamily="34" charset="0"/>
              <a:buChar char="•"/>
            </a:pPr>
            <a:r>
              <a:rPr lang="en-SG" b="0" i="0" u="none" strike="noStrike" dirty="0">
                <a:solidFill>
                  <a:schemeClr val="accent6"/>
                </a:solidFill>
                <a:effectLst/>
                <a:latin typeface="Arial" panose="020B0604020202020204" pitchFamily="34" charset="0"/>
              </a:rPr>
              <a:t> P(A): </a:t>
            </a:r>
            <a:r>
              <a:rPr lang="en-SG" b="0" i="0" u="none" strike="noStrike" dirty="0" err="1">
                <a:solidFill>
                  <a:schemeClr val="accent6"/>
                </a:solidFill>
                <a:effectLst/>
                <a:latin typeface="Arial" panose="020B0604020202020204" pitchFamily="34" charset="0"/>
              </a:rPr>
              <a:t>Xác</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suất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của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A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r>
              <a:rPr lang="en-SG" b="0" i="0" u="none" strike="noStrike" dirty="0">
                <a:solidFill>
                  <a:schemeClr val="accent6"/>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SG" b="0" i="0" u="none" strike="noStrike" dirty="0">
                <a:solidFill>
                  <a:schemeClr val="accent6"/>
                </a:solidFill>
                <a:effectLst/>
                <a:latin typeface="Arial" panose="020B0604020202020204" pitchFamily="34" charset="0"/>
              </a:rPr>
              <a:t> P(B): </a:t>
            </a:r>
            <a:r>
              <a:rPr lang="en-SG" b="0" i="0" u="none" strike="noStrike" dirty="0" err="1">
                <a:solidFill>
                  <a:schemeClr val="accent6"/>
                </a:solidFill>
                <a:effectLst/>
                <a:latin typeface="Arial" panose="020B0604020202020204" pitchFamily="34" charset="0"/>
              </a:rPr>
              <a:t>Xác</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suất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của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B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r>
              <a:rPr lang="en-SG" b="0" i="0" u="none" strike="noStrike" dirty="0">
                <a:solidFill>
                  <a:schemeClr val="accent6"/>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SG" b="0" i="0" u="none" strike="noStrike" dirty="0">
                <a:solidFill>
                  <a:schemeClr val="accent6"/>
                </a:solidFill>
                <a:effectLst/>
                <a:latin typeface="Arial" panose="020B0604020202020204" pitchFamily="34" charset="0"/>
              </a:rPr>
              <a:t> P(B|A): </a:t>
            </a:r>
            <a:r>
              <a:rPr lang="en-SG" b="0" i="0" u="none" strike="noStrike" dirty="0" err="1">
                <a:solidFill>
                  <a:schemeClr val="accent6"/>
                </a:solidFill>
                <a:effectLst/>
                <a:latin typeface="Arial" panose="020B0604020202020204" pitchFamily="34" charset="0"/>
              </a:rPr>
              <a:t>Xác</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suất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có</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điều</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của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B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nếu</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biết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rằng</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A </a:t>
            </a:r>
            <a:r>
              <a:rPr lang="en-SG" b="0" i="0" u="none" strike="noStrike" dirty="0" err="1">
                <a:solidFill>
                  <a:schemeClr val="accent6"/>
                </a:solidFill>
                <a:effectLst/>
                <a:latin typeface="Arial" panose="020B0604020202020204" pitchFamily="34" charset="0"/>
              </a:rPr>
              <a:t>đã</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endParaRPr lang="en-SG" b="0" i="0" u="none" strike="noStrike" dirty="0">
              <a:solidFill>
                <a:schemeClr val="accent6"/>
              </a:solidFill>
              <a:effectLst/>
              <a:latin typeface="Arial" panose="020B0604020202020204" pitchFamily="34" charset="0"/>
            </a:endParaRPr>
          </a:p>
          <a:p>
            <a:pPr rtl="0" fontAlgn="base">
              <a:spcBef>
                <a:spcPts val="0"/>
              </a:spcBef>
              <a:spcAft>
                <a:spcPts val="700"/>
              </a:spcAft>
              <a:buFont typeface="Arial" panose="020B0604020202020204" pitchFamily="34" charset="0"/>
              <a:buChar char="•"/>
            </a:pPr>
            <a:r>
              <a:rPr lang="en-SG" b="0" i="0" u="none" strike="noStrike" dirty="0">
                <a:solidFill>
                  <a:schemeClr val="accent6"/>
                </a:solidFill>
                <a:effectLst/>
                <a:latin typeface="Arial" panose="020B0604020202020204" pitchFamily="34" charset="0"/>
              </a:rPr>
              <a:t> P(A|B): </a:t>
            </a:r>
            <a:r>
              <a:rPr lang="en-SG" b="0" i="0" u="none" strike="noStrike" dirty="0" err="1">
                <a:solidFill>
                  <a:schemeClr val="accent6"/>
                </a:solidFill>
                <a:effectLst/>
                <a:latin typeface="Arial" panose="020B0604020202020204" pitchFamily="34" charset="0"/>
              </a:rPr>
              <a:t>Xác</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suất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có</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điều</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của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A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nếu</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biết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rằng</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B </a:t>
            </a:r>
            <a:r>
              <a:rPr lang="en-SG" b="0" i="0" u="none" strike="noStrike" dirty="0" err="1">
                <a:solidFill>
                  <a:schemeClr val="accent6"/>
                </a:solidFill>
                <a:effectLst/>
                <a:latin typeface="Arial" panose="020B0604020202020204" pitchFamily="34" charset="0"/>
              </a:rPr>
              <a:t>đã</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endParaRPr lang="en-SG" b="0" i="0" u="none" strike="noStrike" dirty="0">
              <a:solidFill>
                <a:schemeClr val="accent6"/>
              </a:solidFill>
              <a:effectLst/>
              <a:latin typeface="Arial" panose="020B0604020202020204" pitchFamily="34" charset="0"/>
            </a:endParaRPr>
          </a:p>
          <a:p>
            <a:endParaRPr lang="en-SG"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E6B749-2350-E280-C014-466830FA893E}"/>
                  </a:ext>
                </a:extLst>
              </p:cNvPr>
              <p:cNvSpPr txBox="1"/>
              <p:nvPr/>
            </p:nvSpPr>
            <p:spPr>
              <a:xfrm>
                <a:off x="3531342" y="1151438"/>
                <a:ext cx="5541537" cy="3045257"/>
              </a:xfrm>
              <a:prstGeom prst="rect">
                <a:avLst/>
              </a:prstGeom>
              <a:noFill/>
            </p:spPr>
            <p:txBody>
              <a:bodyPr wrap="square" rtlCol="0">
                <a:spAutoFit/>
              </a:bodyPr>
              <a:lstStyle/>
              <a:p>
                <a:r>
                  <a:rPr lang="en-SG" dirty="0">
                    <a:solidFill>
                      <a:schemeClr val="accent6"/>
                    </a:solidFill>
                  </a:rPr>
                  <a:t>Với P(B) &gt; 0 </a:t>
                </a:r>
              </a:p>
              <a:p>
                <a:r>
                  <a:rPr lang="en-SG" dirty="0">
                    <a:solidFill>
                      <a:schemeClr val="accent6"/>
                    </a:solidFill>
                  </a:rPr>
                  <a:t>                         P(A|B) = </a:t>
                </a:r>
                <a14:m>
                  <m:oMath xmlns:m="http://schemas.openxmlformats.org/officeDocument/2006/math">
                    <m:f>
                      <m:fPr>
                        <m:ctrlPr>
                          <a:rPr lang="en-SG" sz="2000" i="1" smtClean="0">
                            <a:solidFill>
                              <a:schemeClr val="accent6"/>
                            </a:solidFill>
                            <a:latin typeface="Cambria Math" panose="02040503050406030204" pitchFamily="18" charset="0"/>
                          </a:rPr>
                        </m:ctrlPr>
                      </m:fPr>
                      <m:num>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𝐴𝐵</m:t>
                        </m:r>
                        <m:r>
                          <a:rPr lang="en-SG" sz="2000" b="0" i="1" smtClean="0">
                            <a:solidFill>
                              <a:schemeClr val="accent6"/>
                            </a:solidFill>
                            <a:latin typeface="Cambria Math" panose="02040503050406030204" pitchFamily="18" charset="0"/>
                          </a:rPr>
                          <m:t>)</m:t>
                        </m:r>
                      </m:num>
                      <m:den>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𝐵</m:t>
                        </m:r>
                        <m:r>
                          <a:rPr lang="en-SG" sz="2000" b="0" i="1" smtClean="0">
                            <a:solidFill>
                              <a:schemeClr val="accent6"/>
                            </a:solidFill>
                            <a:latin typeface="Cambria Math" panose="02040503050406030204" pitchFamily="18" charset="0"/>
                          </a:rPr>
                          <m:t>)</m:t>
                        </m:r>
                      </m:den>
                    </m:f>
                  </m:oMath>
                </a14:m>
                <a:endParaRPr lang="en-SG" sz="2000" dirty="0">
                  <a:solidFill>
                    <a:schemeClr val="accent6"/>
                  </a:solidFill>
                </a:endParaRPr>
              </a:p>
              <a:p>
                <a:r>
                  <a:rPr lang="en-SG" dirty="0" err="1">
                    <a:solidFill>
                      <a:schemeClr val="accent6"/>
                    </a:solidFill>
                  </a:rPr>
                  <a:t>Suy</a:t>
                </a:r>
                <a:r>
                  <a:rPr lang="en-SG" dirty="0">
                    <a:solidFill>
                      <a:schemeClr val="accent6"/>
                    </a:solidFill>
                  </a:rPr>
                  <a:t> </a:t>
                </a:r>
                <a:r>
                  <a:rPr lang="en-SG" dirty="0" err="1">
                    <a:solidFill>
                      <a:schemeClr val="accent6"/>
                    </a:solidFill>
                  </a:rPr>
                  <a:t>ra</a:t>
                </a:r>
                <a:r>
                  <a:rPr lang="en-SG" dirty="0">
                    <a:solidFill>
                      <a:schemeClr val="accent6"/>
                    </a:solidFill>
                  </a:rPr>
                  <a:t> :</a:t>
                </a:r>
              </a:p>
              <a:p>
                <a:r>
                  <a:rPr lang="en-SG" sz="2000" dirty="0">
                    <a:solidFill>
                      <a:schemeClr val="accent6"/>
                    </a:solidFill>
                  </a:rPr>
                  <a:t>            </a:t>
                </a:r>
                <a:r>
                  <a:rPr lang="en-SG" dirty="0">
                    <a:solidFill>
                      <a:schemeClr val="accent6"/>
                    </a:solidFill>
                  </a:rPr>
                  <a:t>P(AB) = P(A|B)*P(B) = P(B|A)*P(A)</a:t>
                </a:r>
              </a:p>
              <a:p>
                <a:endParaRPr lang="en-SG" dirty="0">
                  <a:solidFill>
                    <a:schemeClr val="accent6"/>
                  </a:solidFill>
                </a:endParaRPr>
              </a:p>
              <a:p>
                <a:r>
                  <a:rPr lang="en-SG" dirty="0" err="1">
                    <a:solidFill>
                      <a:schemeClr val="accent6"/>
                    </a:solidFill>
                  </a:rPr>
                  <a:t>Công</a:t>
                </a:r>
                <a:r>
                  <a:rPr lang="en-SG" dirty="0">
                    <a:solidFill>
                      <a:schemeClr val="accent6"/>
                    </a:solidFill>
                  </a:rPr>
                  <a:t> </a:t>
                </a:r>
                <a:r>
                  <a:rPr lang="en-SG" dirty="0" err="1">
                    <a:solidFill>
                      <a:schemeClr val="accent6"/>
                    </a:solidFill>
                  </a:rPr>
                  <a:t>thức</a:t>
                </a:r>
                <a:r>
                  <a:rPr lang="en-SG" dirty="0">
                    <a:solidFill>
                      <a:schemeClr val="accent6"/>
                    </a:solidFill>
                  </a:rPr>
                  <a:t> Bayes:</a:t>
                </a:r>
              </a:p>
              <a:p>
                <a:endParaRPr lang="en-SG" dirty="0">
                  <a:solidFill>
                    <a:schemeClr val="accent6"/>
                  </a:solidFill>
                </a:endParaRPr>
              </a:p>
              <a:p>
                <a:r>
                  <a:rPr lang="en-SG" dirty="0">
                    <a:solidFill>
                      <a:schemeClr val="accent6"/>
                    </a:solidFill>
                  </a:rPr>
                  <a:t>P(B|A) = </a:t>
                </a:r>
                <a14:m>
                  <m:oMath xmlns:m="http://schemas.openxmlformats.org/officeDocument/2006/math">
                    <m:f>
                      <m:fPr>
                        <m:ctrlPr>
                          <a:rPr lang="en-SG" sz="2000" i="1" smtClean="0">
                            <a:solidFill>
                              <a:schemeClr val="accent6"/>
                            </a:solidFill>
                            <a:latin typeface="Cambria Math" panose="02040503050406030204" pitchFamily="18" charset="0"/>
                          </a:rPr>
                        </m:ctrlPr>
                      </m:fPr>
                      <m:num>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𝐴𝐵</m:t>
                        </m:r>
                        <m:r>
                          <a:rPr lang="en-SG" sz="2000" b="0" i="1" smtClean="0">
                            <a:solidFill>
                              <a:schemeClr val="accent6"/>
                            </a:solidFill>
                            <a:latin typeface="Cambria Math" panose="02040503050406030204" pitchFamily="18" charset="0"/>
                          </a:rPr>
                          <m:t>)</m:t>
                        </m:r>
                      </m:num>
                      <m:den>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𝐴</m:t>
                        </m:r>
                        <m:r>
                          <a:rPr lang="en-SG" sz="2000" b="0" i="1" smtClean="0">
                            <a:solidFill>
                              <a:schemeClr val="accent6"/>
                            </a:solidFill>
                            <a:latin typeface="Cambria Math" panose="02040503050406030204" pitchFamily="18" charset="0"/>
                          </a:rPr>
                          <m:t>)</m:t>
                        </m:r>
                      </m:den>
                    </m:f>
                  </m:oMath>
                </a14:m>
                <a:r>
                  <a:rPr lang="en-SG" sz="2000" dirty="0">
                    <a:solidFill>
                      <a:schemeClr val="accent6"/>
                    </a:solidFill>
                  </a:rPr>
                  <a:t> = </a:t>
                </a:r>
                <a14:m>
                  <m:oMath xmlns:m="http://schemas.openxmlformats.org/officeDocument/2006/math">
                    <m:f>
                      <m:fPr>
                        <m:ctrlPr>
                          <a:rPr lang="en-SG" sz="2000" i="1" smtClean="0">
                            <a:solidFill>
                              <a:schemeClr val="accent6"/>
                            </a:solidFill>
                            <a:latin typeface="Cambria Math" panose="02040503050406030204" pitchFamily="18" charset="0"/>
                          </a:rPr>
                        </m:ctrlPr>
                      </m:fPr>
                      <m:num>
                        <m:r>
                          <a:rPr lang="en-SG" sz="2000" b="0" i="1" smtClean="0">
                            <a:solidFill>
                              <a:schemeClr val="accent6"/>
                            </a:solidFill>
                            <a:latin typeface="Cambria Math" panose="02040503050406030204" pitchFamily="18" charset="0"/>
                          </a:rPr>
                          <m:t>𝑃</m:t>
                        </m:r>
                        <m:d>
                          <m:dPr>
                            <m:ctrlPr>
                              <a:rPr lang="en-SG" sz="2000" b="0" i="1" smtClean="0">
                                <a:solidFill>
                                  <a:schemeClr val="accent6"/>
                                </a:solidFill>
                                <a:latin typeface="Cambria Math" panose="02040503050406030204" pitchFamily="18" charset="0"/>
                              </a:rPr>
                            </m:ctrlPr>
                          </m:dPr>
                          <m:e>
                            <m:r>
                              <a:rPr lang="en-SG" sz="2000" b="0" i="1" smtClean="0">
                                <a:solidFill>
                                  <a:schemeClr val="accent6"/>
                                </a:solidFill>
                                <a:latin typeface="Cambria Math" panose="02040503050406030204" pitchFamily="18" charset="0"/>
                              </a:rPr>
                              <m:t>𝐴</m:t>
                            </m:r>
                          </m:e>
                          <m:e>
                            <m:r>
                              <a:rPr lang="en-SG" sz="2000" b="0" i="1" smtClean="0">
                                <a:solidFill>
                                  <a:schemeClr val="accent6"/>
                                </a:solidFill>
                                <a:latin typeface="Cambria Math" panose="02040503050406030204" pitchFamily="18" charset="0"/>
                              </a:rPr>
                              <m:t>𝐵</m:t>
                            </m:r>
                          </m:e>
                        </m:d>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𝐵</m:t>
                        </m:r>
                        <m:r>
                          <a:rPr lang="en-SG" sz="2000" b="0" i="1" smtClean="0">
                            <a:solidFill>
                              <a:schemeClr val="accent6"/>
                            </a:solidFill>
                            <a:latin typeface="Cambria Math" panose="02040503050406030204" pitchFamily="18" charset="0"/>
                          </a:rPr>
                          <m:t>)</m:t>
                        </m:r>
                      </m:num>
                      <m:den>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𝐴</m:t>
                        </m:r>
                        <m:r>
                          <a:rPr lang="en-SG" sz="2000" b="0" i="1" smtClean="0">
                            <a:solidFill>
                              <a:schemeClr val="accent6"/>
                            </a:solidFill>
                            <a:latin typeface="Cambria Math" panose="02040503050406030204" pitchFamily="18" charset="0"/>
                          </a:rPr>
                          <m:t>)</m:t>
                        </m:r>
                      </m:den>
                    </m:f>
                  </m:oMath>
                </a14:m>
                <a:r>
                  <a:rPr lang="en-SG" sz="2000" dirty="0">
                    <a:solidFill>
                      <a:schemeClr val="accent6"/>
                    </a:solidFill>
                  </a:rPr>
                  <a:t> = </a:t>
                </a:r>
                <a14:m>
                  <m:oMath xmlns:m="http://schemas.openxmlformats.org/officeDocument/2006/math">
                    <m:f>
                      <m:fPr>
                        <m:ctrlPr>
                          <a:rPr lang="en-SG" sz="2000" i="1" smtClean="0">
                            <a:solidFill>
                              <a:schemeClr val="accent6"/>
                            </a:solidFill>
                            <a:latin typeface="Cambria Math" panose="02040503050406030204" pitchFamily="18" charset="0"/>
                          </a:rPr>
                        </m:ctrlPr>
                      </m:fPr>
                      <m:num>
                        <m:r>
                          <a:rPr lang="en-SG" sz="2000" b="0" i="1" smtClean="0">
                            <a:solidFill>
                              <a:schemeClr val="accent6"/>
                            </a:solidFill>
                            <a:latin typeface="Cambria Math" panose="02040503050406030204" pitchFamily="18" charset="0"/>
                          </a:rPr>
                          <m:t>𝑃</m:t>
                        </m:r>
                        <m:d>
                          <m:dPr>
                            <m:ctrlPr>
                              <a:rPr lang="en-SG" sz="2000" b="0" i="1" smtClean="0">
                                <a:solidFill>
                                  <a:schemeClr val="accent6"/>
                                </a:solidFill>
                                <a:latin typeface="Cambria Math" panose="02040503050406030204" pitchFamily="18" charset="0"/>
                              </a:rPr>
                            </m:ctrlPr>
                          </m:dPr>
                          <m:e>
                            <m:r>
                              <a:rPr lang="en-SG" sz="2000" b="0" i="1" smtClean="0">
                                <a:solidFill>
                                  <a:schemeClr val="accent6"/>
                                </a:solidFill>
                                <a:latin typeface="Cambria Math" panose="02040503050406030204" pitchFamily="18" charset="0"/>
                              </a:rPr>
                              <m:t>𝐴</m:t>
                            </m:r>
                          </m:e>
                          <m:e>
                            <m:r>
                              <a:rPr lang="en-SG" sz="2000" b="0" i="1" smtClean="0">
                                <a:solidFill>
                                  <a:schemeClr val="accent6"/>
                                </a:solidFill>
                                <a:latin typeface="Cambria Math" panose="02040503050406030204" pitchFamily="18" charset="0"/>
                              </a:rPr>
                              <m:t>𝐵</m:t>
                            </m:r>
                          </m:e>
                        </m:d>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𝐵</m:t>
                        </m:r>
                        <m:r>
                          <a:rPr lang="en-SG" sz="2000" b="0" i="1" smtClean="0">
                            <a:solidFill>
                              <a:schemeClr val="accent6"/>
                            </a:solidFill>
                            <a:latin typeface="Cambria Math" panose="02040503050406030204" pitchFamily="18" charset="0"/>
                          </a:rPr>
                          <m:t>)</m:t>
                        </m:r>
                      </m:num>
                      <m:den>
                        <m:r>
                          <a:rPr lang="en-SG" sz="2000" b="0" i="1" smtClean="0">
                            <a:solidFill>
                              <a:schemeClr val="accent6"/>
                            </a:solidFill>
                            <a:latin typeface="Cambria Math" panose="02040503050406030204" pitchFamily="18" charset="0"/>
                          </a:rPr>
                          <m:t>𝑃</m:t>
                        </m:r>
                        <m:d>
                          <m:dPr>
                            <m:ctrlPr>
                              <a:rPr lang="en-SG" sz="2000" b="0" i="1" smtClean="0">
                                <a:solidFill>
                                  <a:schemeClr val="accent6"/>
                                </a:solidFill>
                                <a:latin typeface="Cambria Math" panose="02040503050406030204" pitchFamily="18" charset="0"/>
                              </a:rPr>
                            </m:ctrlPr>
                          </m:dPr>
                          <m:e>
                            <m:r>
                              <a:rPr lang="en-SG" sz="2000" b="0" i="1" smtClean="0">
                                <a:solidFill>
                                  <a:schemeClr val="accent6"/>
                                </a:solidFill>
                                <a:latin typeface="Cambria Math" panose="02040503050406030204" pitchFamily="18" charset="0"/>
                              </a:rPr>
                              <m:t>𝐴𝐵</m:t>
                            </m:r>
                          </m:e>
                        </m:d>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𝐴</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ea typeface="Cambria Math" panose="02040503050406030204" pitchFamily="18" charset="0"/>
                          </a:rPr>
                          <m:t>𝐵</m:t>
                        </m:r>
                        <m:r>
                          <a:rPr lang="en-SG" sz="2000" b="0" i="1" smtClean="0">
                            <a:solidFill>
                              <a:schemeClr val="accent6"/>
                            </a:solidFill>
                            <a:latin typeface="Cambria Math" panose="02040503050406030204" pitchFamily="18" charset="0"/>
                            <a:ea typeface="Cambria Math" panose="02040503050406030204" pitchFamily="18" charset="0"/>
                          </a:rPr>
                          <m:t>)</m:t>
                        </m:r>
                      </m:den>
                    </m:f>
                  </m:oMath>
                </a14:m>
                <a:r>
                  <a:rPr lang="en-SG" sz="2000" dirty="0">
                    <a:solidFill>
                      <a:schemeClr val="accent6"/>
                    </a:solidFill>
                  </a:rPr>
                  <a:t> </a:t>
                </a:r>
              </a:p>
              <a:p>
                <a:r>
                  <a:rPr lang="en-SG" sz="2000" dirty="0">
                    <a:solidFill>
                      <a:schemeClr val="accent6"/>
                    </a:solidFill>
                  </a:rPr>
                  <a:t>        =</a:t>
                </a:r>
                <a14:m>
                  <m:oMath xmlns:m="http://schemas.openxmlformats.org/officeDocument/2006/math">
                    <m:f>
                      <m:fPr>
                        <m:ctrlPr>
                          <a:rPr lang="en-SG" sz="2000" i="1" smtClean="0">
                            <a:solidFill>
                              <a:schemeClr val="accent6"/>
                            </a:solidFill>
                            <a:latin typeface="Cambria Math" panose="02040503050406030204" pitchFamily="18" charset="0"/>
                          </a:rPr>
                        </m:ctrlPr>
                      </m:fPr>
                      <m:num>
                        <m:r>
                          <a:rPr lang="en-SG" sz="2000" b="0" i="1" smtClean="0">
                            <a:solidFill>
                              <a:schemeClr val="accent6"/>
                            </a:solidFill>
                            <a:latin typeface="Cambria Math" panose="02040503050406030204" pitchFamily="18" charset="0"/>
                          </a:rPr>
                          <m:t>𝑃</m:t>
                        </m:r>
                        <m:d>
                          <m:dPr>
                            <m:ctrlPr>
                              <a:rPr lang="en-SG" sz="2000" b="0" i="1" smtClean="0">
                                <a:solidFill>
                                  <a:schemeClr val="accent6"/>
                                </a:solidFill>
                                <a:latin typeface="Cambria Math" panose="02040503050406030204" pitchFamily="18" charset="0"/>
                              </a:rPr>
                            </m:ctrlPr>
                          </m:dPr>
                          <m:e>
                            <m:r>
                              <a:rPr lang="en-SG" sz="2000" b="0" i="1" smtClean="0">
                                <a:solidFill>
                                  <a:schemeClr val="accent6"/>
                                </a:solidFill>
                                <a:latin typeface="Cambria Math" panose="02040503050406030204" pitchFamily="18" charset="0"/>
                              </a:rPr>
                              <m:t>𝐴</m:t>
                            </m:r>
                          </m:e>
                          <m:e>
                            <m:r>
                              <a:rPr lang="en-SG" sz="2000" b="0" i="1" smtClean="0">
                                <a:solidFill>
                                  <a:schemeClr val="accent6"/>
                                </a:solidFill>
                                <a:latin typeface="Cambria Math" panose="02040503050406030204" pitchFamily="18" charset="0"/>
                              </a:rPr>
                              <m:t>𝐵</m:t>
                            </m:r>
                          </m:e>
                        </m:d>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𝐵</m:t>
                        </m:r>
                        <m:r>
                          <a:rPr lang="en-SG" sz="2000" b="0" i="1" smtClean="0">
                            <a:solidFill>
                              <a:schemeClr val="accent6"/>
                            </a:solidFill>
                            <a:latin typeface="Cambria Math" panose="02040503050406030204" pitchFamily="18" charset="0"/>
                          </a:rPr>
                          <m:t>)</m:t>
                        </m:r>
                      </m:num>
                      <m:den>
                        <m:r>
                          <a:rPr lang="en-SG" sz="2000" b="0" i="1" smtClean="0">
                            <a:solidFill>
                              <a:schemeClr val="accent6"/>
                            </a:solidFill>
                            <a:latin typeface="Cambria Math" panose="02040503050406030204" pitchFamily="18" charset="0"/>
                          </a:rPr>
                          <m:t>𝑃</m:t>
                        </m:r>
                        <m:d>
                          <m:dPr>
                            <m:ctrlPr>
                              <a:rPr lang="en-SG" sz="2000" b="0" i="1" smtClean="0">
                                <a:solidFill>
                                  <a:schemeClr val="accent6"/>
                                </a:solidFill>
                                <a:latin typeface="Cambria Math" panose="02040503050406030204" pitchFamily="18" charset="0"/>
                              </a:rPr>
                            </m:ctrlPr>
                          </m:dPr>
                          <m:e>
                            <m:r>
                              <a:rPr lang="en-SG" sz="2000" b="0" i="1" smtClean="0">
                                <a:solidFill>
                                  <a:schemeClr val="accent6"/>
                                </a:solidFill>
                                <a:latin typeface="Cambria Math" panose="02040503050406030204" pitchFamily="18" charset="0"/>
                              </a:rPr>
                              <m:t>𝐴𝐵</m:t>
                            </m:r>
                          </m:e>
                        </m:d>
                        <m:r>
                          <a:rPr lang="en-SG" sz="2000" b="0" i="1" smtClean="0">
                            <a:solidFill>
                              <a:schemeClr val="accent6"/>
                            </a:solidFill>
                            <a:latin typeface="Cambria Math" panose="02040503050406030204" pitchFamily="18" charset="0"/>
                          </a:rPr>
                          <m:t>𝑃</m:t>
                        </m:r>
                        <m:d>
                          <m:dPr>
                            <m:ctrlPr>
                              <a:rPr lang="en-SG" sz="2000" b="0" i="1" smtClean="0">
                                <a:solidFill>
                                  <a:schemeClr val="accent6"/>
                                </a:solidFill>
                                <a:latin typeface="Cambria Math" panose="02040503050406030204" pitchFamily="18" charset="0"/>
                              </a:rPr>
                            </m:ctrlPr>
                          </m:dPr>
                          <m:e>
                            <m:r>
                              <a:rPr lang="en-SG" sz="2000" b="0" i="1" smtClean="0">
                                <a:solidFill>
                                  <a:schemeClr val="accent6"/>
                                </a:solidFill>
                                <a:latin typeface="Cambria Math" panose="02040503050406030204" pitchFamily="18" charset="0"/>
                              </a:rPr>
                              <m:t>𝐵</m:t>
                            </m:r>
                          </m:e>
                        </m:d>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𝑝</m:t>
                        </m:r>
                        <m:d>
                          <m:dPr>
                            <m:ctrlPr>
                              <a:rPr lang="en-SG" sz="2000" b="0" i="1" smtClean="0">
                                <a:solidFill>
                                  <a:schemeClr val="accent6"/>
                                </a:solidFill>
                                <a:latin typeface="Cambria Math" panose="02040503050406030204" pitchFamily="18" charset="0"/>
                              </a:rPr>
                            </m:ctrlPr>
                          </m:dPr>
                          <m:e>
                            <m:r>
                              <a:rPr lang="en-SG" sz="2000" b="0" i="1" smtClean="0">
                                <a:solidFill>
                                  <a:schemeClr val="accent6"/>
                                </a:solidFill>
                                <a:latin typeface="Cambria Math" panose="02040503050406030204" pitchFamily="18" charset="0"/>
                              </a:rPr>
                              <m:t>𝐴</m:t>
                            </m:r>
                          </m:e>
                          <m:e>
                            <m:r>
                              <a:rPr lang="en-SG" sz="2000" b="0" i="1" smtClean="0">
                                <a:solidFill>
                                  <a:schemeClr val="accent6"/>
                                </a:solidFill>
                                <a:latin typeface="Cambria Math" panose="02040503050406030204" pitchFamily="18" charset="0"/>
                                <a:ea typeface="Cambria Math" panose="02040503050406030204" pitchFamily="18" charset="0"/>
                              </a:rPr>
                              <m:t>¬</m:t>
                            </m:r>
                            <m:r>
                              <a:rPr lang="en-SG" sz="2000" b="0" i="1" smtClean="0">
                                <a:solidFill>
                                  <a:schemeClr val="accent6"/>
                                </a:solidFill>
                                <a:latin typeface="Cambria Math" panose="02040503050406030204" pitchFamily="18" charset="0"/>
                                <a:ea typeface="Cambria Math" panose="02040503050406030204" pitchFamily="18" charset="0"/>
                              </a:rPr>
                              <m:t>𝐵</m:t>
                            </m:r>
                          </m:e>
                        </m:d>
                        <m:r>
                          <a:rPr lang="en-SG" sz="2000" b="0" i="1" smtClean="0">
                            <a:solidFill>
                              <a:schemeClr val="accent6"/>
                            </a:solidFill>
                            <a:latin typeface="Cambria Math" panose="02040503050406030204" pitchFamily="18" charset="0"/>
                            <a:ea typeface="Cambria Math" panose="02040503050406030204" pitchFamily="18" charset="0"/>
                          </a:rPr>
                          <m:t>𝑃</m:t>
                        </m:r>
                        <m:r>
                          <a:rPr lang="en-SG" sz="2000" b="0" i="1" smtClean="0">
                            <a:solidFill>
                              <a:schemeClr val="accent6"/>
                            </a:solidFill>
                            <a:latin typeface="Cambria Math" panose="02040503050406030204" pitchFamily="18" charset="0"/>
                            <a:ea typeface="Cambria Math" panose="02040503050406030204" pitchFamily="18" charset="0"/>
                          </a:rPr>
                          <m:t>(¬</m:t>
                        </m:r>
                        <m:r>
                          <a:rPr lang="en-SG" sz="2000" b="0" i="1" smtClean="0">
                            <a:solidFill>
                              <a:schemeClr val="accent6"/>
                            </a:solidFill>
                            <a:latin typeface="Cambria Math" panose="02040503050406030204" pitchFamily="18" charset="0"/>
                            <a:ea typeface="Cambria Math" panose="02040503050406030204" pitchFamily="18" charset="0"/>
                          </a:rPr>
                          <m:t>𝐵</m:t>
                        </m:r>
                        <m:r>
                          <a:rPr lang="en-SG" sz="2000" b="0" i="1" smtClean="0">
                            <a:solidFill>
                              <a:schemeClr val="accent6"/>
                            </a:solidFill>
                            <a:latin typeface="Cambria Math" panose="02040503050406030204" pitchFamily="18" charset="0"/>
                            <a:ea typeface="Cambria Math" panose="02040503050406030204" pitchFamily="18" charset="0"/>
                          </a:rPr>
                          <m:t>)</m:t>
                        </m:r>
                      </m:den>
                    </m:f>
                  </m:oMath>
                </a14:m>
                <a:endParaRPr lang="en-SG" sz="2000" dirty="0">
                  <a:solidFill>
                    <a:schemeClr val="accent6"/>
                  </a:solidFill>
                </a:endParaRPr>
              </a:p>
            </p:txBody>
          </p:sp>
        </mc:Choice>
        <mc:Fallback xmlns="">
          <p:sp>
            <p:nvSpPr>
              <p:cNvPr id="5" name="TextBox 4">
                <a:extLst>
                  <a:ext uri="{FF2B5EF4-FFF2-40B4-BE49-F238E27FC236}">
                    <a16:creationId xmlns:a16="http://schemas.microsoft.com/office/drawing/2014/main" id="{8CE6B749-2350-E280-C014-466830FA893E}"/>
                  </a:ext>
                </a:extLst>
              </p:cNvPr>
              <p:cNvSpPr txBox="1">
                <a:spLocks noRot="1" noChangeAspect="1" noMove="1" noResize="1" noEditPoints="1" noAdjustHandles="1" noChangeArrowheads="1" noChangeShapeType="1" noTextEdit="1"/>
              </p:cNvSpPr>
              <p:nvPr/>
            </p:nvSpPr>
            <p:spPr>
              <a:xfrm>
                <a:off x="3531342" y="1151438"/>
                <a:ext cx="5541537" cy="3045257"/>
              </a:xfrm>
              <a:prstGeom prst="rect">
                <a:avLst/>
              </a:prstGeom>
              <a:blipFill>
                <a:blip r:embed="rId3"/>
                <a:stretch>
                  <a:fillRect l="-330" t="-401"/>
                </a:stretch>
              </a:blipFill>
            </p:spPr>
            <p:txBody>
              <a:bodyPr/>
              <a:lstStyle/>
              <a:p>
                <a:r>
                  <a:rPr lang="en-SG">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t>Định</a:t>
            </a:r>
            <a:r>
              <a:rPr lang="en-SG" dirty="0"/>
              <a:t> Lý Naïve Bayes</a:t>
            </a:r>
            <a:endParaRPr dirty="0"/>
          </a:p>
        </p:txBody>
      </p:sp>
      <p:cxnSp>
        <p:nvCxnSpPr>
          <p:cNvPr id="2" name="Google Shape;1025;p41">
            <a:extLst>
              <a:ext uri="{FF2B5EF4-FFF2-40B4-BE49-F238E27FC236}">
                <a16:creationId xmlns:a16="http://schemas.microsoft.com/office/drawing/2014/main" id="{ACAE97A5-E5ED-5AAC-A798-D84428C03FC4}"/>
              </a:ext>
            </a:extLst>
          </p:cNvPr>
          <p:cNvCxnSpPr>
            <a:cxnSpLocks/>
          </p:cNvCxnSpPr>
          <p:nvPr/>
        </p:nvCxnSpPr>
        <p:spPr>
          <a:xfrm>
            <a:off x="3329071" y="1151438"/>
            <a:ext cx="0" cy="3756228"/>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4" name="TextBox 3">
            <a:extLst>
              <a:ext uri="{FF2B5EF4-FFF2-40B4-BE49-F238E27FC236}">
                <a16:creationId xmlns:a16="http://schemas.microsoft.com/office/drawing/2014/main" id="{492FAC81-4BCF-4943-EE17-208151B6C6F2}"/>
              </a:ext>
            </a:extLst>
          </p:cNvPr>
          <p:cNvSpPr txBox="1"/>
          <p:nvPr/>
        </p:nvSpPr>
        <p:spPr>
          <a:xfrm>
            <a:off x="555585" y="1597306"/>
            <a:ext cx="2303362" cy="3377848"/>
          </a:xfrm>
          <a:prstGeom prst="rect">
            <a:avLst/>
          </a:prstGeom>
          <a:noFill/>
        </p:spPr>
        <p:txBody>
          <a:bodyPr wrap="square" rtlCol="0">
            <a:spAutoFit/>
          </a:bodyPr>
          <a:lstStyle/>
          <a:p>
            <a:pPr marL="359994" rtl="0">
              <a:spcBef>
                <a:spcPts val="700"/>
              </a:spcBef>
              <a:spcAft>
                <a:spcPts val="700"/>
              </a:spcAft>
            </a:pPr>
            <a:r>
              <a:rPr lang="en-SG" b="0" i="0" u="none" strike="noStrike" dirty="0" err="1">
                <a:solidFill>
                  <a:schemeClr val="accent6"/>
                </a:solidFill>
                <a:effectLst/>
                <a:latin typeface="Arial" panose="020B0604020202020204" pitchFamily="34" charset="0"/>
              </a:rPr>
              <a:t>Gọi</a:t>
            </a:r>
            <a:r>
              <a:rPr lang="en-SG" b="0" i="0" u="none" strike="noStrike" dirty="0">
                <a:solidFill>
                  <a:schemeClr val="accent6"/>
                </a:solidFill>
                <a:effectLst/>
                <a:latin typeface="Arial" panose="020B0604020202020204" pitchFamily="34" charset="0"/>
              </a:rPr>
              <a:t> A, B </a:t>
            </a:r>
            <a:r>
              <a:rPr lang="en-SG" b="0" i="0" u="none" strike="noStrike" dirty="0" err="1">
                <a:solidFill>
                  <a:schemeClr val="accent6"/>
                </a:solidFill>
                <a:effectLst/>
                <a:latin typeface="Arial" panose="020B0604020202020204" pitchFamily="34" charset="0"/>
              </a:rPr>
              <a:t>là</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hai</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biến</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cố</a:t>
            </a:r>
            <a:endParaRPr lang="en-SG" b="0" dirty="0">
              <a:solidFill>
                <a:schemeClr val="accent6"/>
              </a:solidFill>
              <a:effectLst/>
            </a:endParaRPr>
          </a:p>
          <a:p>
            <a:pPr rtl="0" fontAlgn="base">
              <a:spcBef>
                <a:spcPts val="700"/>
              </a:spcBef>
              <a:spcAft>
                <a:spcPts val="0"/>
              </a:spcAft>
              <a:buFont typeface="Arial" panose="020B0604020202020204" pitchFamily="34" charset="0"/>
              <a:buChar char="•"/>
            </a:pPr>
            <a:r>
              <a:rPr lang="en-SG" b="0" i="0" u="none" strike="noStrike" dirty="0">
                <a:solidFill>
                  <a:schemeClr val="accent6"/>
                </a:solidFill>
                <a:effectLst/>
                <a:latin typeface="Arial" panose="020B0604020202020204" pitchFamily="34" charset="0"/>
              </a:rPr>
              <a:t> P(A): </a:t>
            </a:r>
            <a:r>
              <a:rPr lang="en-SG" b="0" i="0" u="none" strike="noStrike" dirty="0" err="1">
                <a:solidFill>
                  <a:schemeClr val="accent6"/>
                </a:solidFill>
                <a:effectLst/>
                <a:latin typeface="Arial" panose="020B0604020202020204" pitchFamily="34" charset="0"/>
              </a:rPr>
              <a:t>Xác</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suất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của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A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r>
              <a:rPr lang="en-SG" b="0" i="0" u="none" strike="noStrike" dirty="0">
                <a:solidFill>
                  <a:schemeClr val="accent6"/>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SG" b="0" i="0" u="none" strike="noStrike" dirty="0">
                <a:solidFill>
                  <a:schemeClr val="accent6"/>
                </a:solidFill>
                <a:effectLst/>
                <a:latin typeface="Arial" panose="020B0604020202020204" pitchFamily="34" charset="0"/>
              </a:rPr>
              <a:t> P(B): </a:t>
            </a:r>
            <a:r>
              <a:rPr lang="en-SG" b="0" i="0" u="none" strike="noStrike" dirty="0" err="1">
                <a:solidFill>
                  <a:schemeClr val="accent6"/>
                </a:solidFill>
                <a:effectLst/>
                <a:latin typeface="Arial" panose="020B0604020202020204" pitchFamily="34" charset="0"/>
              </a:rPr>
              <a:t>Xác</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suất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của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B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r>
              <a:rPr lang="en-SG" b="0" i="0" u="none" strike="noStrike" dirty="0">
                <a:solidFill>
                  <a:schemeClr val="accent6"/>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SG" b="0" i="0" u="none" strike="noStrike" dirty="0">
                <a:solidFill>
                  <a:schemeClr val="accent6"/>
                </a:solidFill>
                <a:effectLst/>
                <a:latin typeface="Arial" panose="020B0604020202020204" pitchFamily="34" charset="0"/>
              </a:rPr>
              <a:t> P(B|A): </a:t>
            </a:r>
            <a:r>
              <a:rPr lang="en-SG" b="0" i="0" u="none" strike="noStrike" dirty="0" err="1">
                <a:solidFill>
                  <a:schemeClr val="accent6"/>
                </a:solidFill>
                <a:effectLst/>
                <a:latin typeface="Arial" panose="020B0604020202020204" pitchFamily="34" charset="0"/>
              </a:rPr>
              <a:t>Xác</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suất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có</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điều</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của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B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nếu</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biết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rằng</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A </a:t>
            </a:r>
            <a:r>
              <a:rPr lang="en-SG" b="0" i="0" u="none" strike="noStrike" dirty="0" err="1">
                <a:solidFill>
                  <a:schemeClr val="accent6"/>
                </a:solidFill>
                <a:effectLst/>
                <a:latin typeface="Arial" panose="020B0604020202020204" pitchFamily="34" charset="0"/>
              </a:rPr>
              <a:t>đã</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endParaRPr lang="en-SG" b="0" i="0" u="none" strike="noStrike" dirty="0">
              <a:solidFill>
                <a:schemeClr val="accent6"/>
              </a:solidFill>
              <a:effectLst/>
              <a:latin typeface="Arial" panose="020B0604020202020204" pitchFamily="34" charset="0"/>
            </a:endParaRPr>
          </a:p>
          <a:p>
            <a:pPr rtl="0" fontAlgn="base">
              <a:spcBef>
                <a:spcPts val="0"/>
              </a:spcBef>
              <a:spcAft>
                <a:spcPts val="700"/>
              </a:spcAft>
              <a:buFont typeface="Arial" panose="020B0604020202020204" pitchFamily="34" charset="0"/>
              <a:buChar char="•"/>
            </a:pPr>
            <a:r>
              <a:rPr lang="en-SG" b="0" i="0" u="none" strike="noStrike" dirty="0">
                <a:solidFill>
                  <a:schemeClr val="accent6"/>
                </a:solidFill>
                <a:effectLst/>
                <a:latin typeface="Arial" panose="020B0604020202020204" pitchFamily="34" charset="0"/>
              </a:rPr>
              <a:t> P(A|B): </a:t>
            </a:r>
            <a:r>
              <a:rPr lang="en-SG" b="0" i="0" u="none" strike="noStrike" dirty="0" err="1">
                <a:solidFill>
                  <a:schemeClr val="accent6"/>
                </a:solidFill>
                <a:effectLst/>
                <a:latin typeface="Arial" panose="020B0604020202020204" pitchFamily="34" charset="0"/>
              </a:rPr>
              <a:t>Xác</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suất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có</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điều</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của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A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nếu</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biết</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rằng</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sự</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kiện</a:t>
            </a:r>
            <a:r>
              <a:rPr lang="en-SG" b="0" i="0" u="none" strike="noStrike" dirty="0">
                <a:solidFill>
                  <a:schemeClr val="accent6"/>
                </a:solidFill>
                <a:effectLst/>
                <a:latin typeface="Arial" panose="020B0604020202020204" pitchFamily="34" charset="0"/>
              </a:rPr>
              <a:t> B </a:t>
            </a:r>
            <a:r>
              <a:rPr lang="en-SG" b="0" i="0" u="none" strike="noStrike" dirty="0" err="1">
                <a:solidFill>
                  <a:schemeClr val="accent6"/>
                </a:solidFill>
                <a:effectLst/>
                <a:latin typeface="Arial" panose="020B0604020202020204" pitchFamily="34" charset="0"/>
              </a:rPr>
              <a:t>đã</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xảy</a:t>
            </a:r>
            <a:r>
              <a:rPr lang="en-SG" b="0" i="0" u="none" strike="noStrike" dirty="0">
                <a:solidFill>
                  <a:schemeClr val="accent6"/>
                </a:solidFill>
                <a:effectLst/>
                <a:latin typeface="Arial" panose="020B0604020202020204" pitchFamily="34" charset="0"/>
              </a:rPr>
              <a:t> </a:t>
            </a:r>
            <a:r>
              <a:rPr lang="en-SG" b="0" i="0" u="none" strike="noStrike" dirty="0" err="1">
                <a:solidFill>
                  <a:schemeClr val="accent6"/>
                </a:solidFill>
                <a:effectLst/>
                <a:latin typeface="Arial" panose="020B0604020202020204" pitchFamily="34" charset="0"/>
              </a:rPr>
              <a:t>ra.</a:t>
            </a:r>
            <a:endParaRPr lang="en-SG" b="0" i="0" u="none" strike="noStrike" dirty="0">
              <a:solidFill>
                <a:schemeClr val="accent6"/>
              </a:solidFill>
              <a:effectLst/>
              <a:latin typeface="Arial" panose="020B0604020202020204" pitchFamily="34" charset="0"/>
            </a:endParaRPr>
          </a:p>
          <a:p>
            <a:endParaRPr lang="en-SG"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E6B749-2350-E280-C014-466830FA893E}"/>
                  </a:ext>
                </a:extLst>
              </p:cNvPr>
              <p:cNvSpPr txBox="1"/>
              <p:nvPr/>
            </p:nvSpPr>
            <p:spPr>
              <a:xfrm>
                <a:off x="3531342" y="1151438"/>
                <a:ext cx="5541537" cy="3043590"/>
              </a:xfrm>
              <a:prstGeom prst="rect">
                <a:avLst/>
              </a:prstGeom>
              <a:noFill/>
            </p:spPr>
            <p:txBody>
              <a:bodyPr wrap="square" rtlCol="0">
                <a:spAutoFit/>
              </a:bodyPr>
              <a:lstStyle/>
              <a:p>
                <a:r>
                  <a:rPr lang="en-SG" dirty="0">
                    <a:solidFill>
                      <a:schemeClr val="accent6"/>
                    </a:solidFill>
                  </a:rPr>
                  <a:t>Với P(A) &gt; 0 </a:t>
                </a:r>
                <a:r>
                  <a:rPr lang="en-SG" dirty="0" err="1">
                    <a:solidFill>
                      <a:schemeClr val="accent6"/>
                    </a:solidFill>
                  </a:rPr>
                  <a:t>và</a:t>
                </a:r>
                <a:r>
                  <a:rPr lang="en-SG" dirty="0">
                    <a:solidFill>
                      <a:schemeClr val="accent6"/>
                    </a:solidFill>
                  </a:rPr>
                  <a:t> (</a:t>
                </a:r>
                <a14:m>
                  <m:oMath xmlns:m="http://schemas.openxmlformats.org/officeDocument/2006/math">
                    <m:sSub>
                      <m:sSubPr>
                        <m:ctrlPr>
                          <a:rPr lang="en-SG" i="1" smtClean="0">
                            <a:solidFill>
                              <a:schemeClr val="accent6"/>
                            </a:solidFill>
                            <a:latin typeface="Cambria Math" panose="02040503050406030204" pitchFamily="18" charset="0"/>
                          </a:rPr>
                        </m:ctrlPr>
                      </m:sSubPr>
                      <m:e>
                        <m:r>
                          <a:rPr lang="en-SG" b="0" i="1" smtClean="0">
                            <a:solidFill>
                              <a:schemeClr val="accent6"/>
                            </a:solidFill>
                            <a:latin typeface="Cambria Math" panose="02040503050406030204" pitchFamily="18" charset="0"/>
                          </a:rPr>
                          <m:t>𝐵</m:t>
                        </m:r>
                      </m:e>
                      <m:sub>
                        <m:r>
                          <a:rPr lang="en-SG" b="0" i="1" smtClean="0">
                            <a:solidFill>
                              <a:schemeClr val="accent6"/>
                            </a:solidFill>
                            <a:latin typeface="Cambria Math" panose="02040503050406030204" pitchFamily="18" charset="0"/>
                          </a:rPr>
                          <m:t>1</m:t>
                        </m:r>
                      </m:sub>
                    </m:sSub>
                  </m:oMath>
                </a14:m>
                <a:r>
                  <a:rPr lang="en-SG" dirty="0">
                    <a:solidFill>
                      <a:schemeClr val="accent6"/>
                    </a:solidFill>
                  </a:rPr>
                  <a:t> , </a:t>
                </a:r>
                <a14:m>
                  <m:oMath xmlns:m="http://schemas.openxmlformats.org/officeDocument/2006/math">
                    <m:sSub>
                      <m:sSubPr>
                        <m:ctrlPr>
                          <a:rPr lang="en-SG" i="1">
                            <a:solidFill>
                              <a:schemeClr val="accent6"/>
                            </a:solidFill>
                            <a:latin typeface="Cambria Math" panose="02040503050406030204" pitchFamily="18" charset="0"/>
                          </a:rPr>
                        </m:ctrlPr>
                      </m:sSubPr>
                      <m:e>
                        <m:r>
                          <a:rPr lang="en-SG" i="1">
                            <a:solidFill>
                              <a:schemeClr val="accent6"/>
                            </a:solidFill>
                            <a:latin typeface="Cambria Math" panose="02040503050406030204" pitchFamily="18" charset="0"/>
                          </a:rPr>
                          <m:t>𝐵</m:t>
                        </m:r>
                      </m:e>
                      <m:sub>
                        <m:r>
                          <a:rPr lang="en-SG" b="0" i="1" smtClean="0">
                            <a:solidFill>
                              <a:schemeClr val="accent6"/>
                            </a:solidFill>
                            <a:latin typeface="Cambria Math" panose="02040503050406030204" pitchFamily="18" charset="0"/>
                          </a:rPr>
                          <m:t>2</m:t>
                        </m:r>
                      </m:sub>
                    </m:sSub>
                  </m:oMath>
                </a14:m>
                <a:r>
                  <a:rPr lang="en-SG" dirty="0">
                    <a:solidFill>
                      <a:schemeClr val="accent6"/>
                    </a:solidFill>
                  </a:rPr>
                  <a:t>,…, </a:t>
                </a:r>
                <a14:m>
                  <m:oMath xmlns:m="http://schemas.openxmlformats.org/officeDocument/2006/math">
                    <m:sSub>
                      <m:sSubPr>
                        <m:ctrlPr>
                          <a:rPr lang="en-SG" i="1">
                            <a:solidFill>
                              <a:schemeClr val="accent6"/>
                            </a:solidFill>
                            <a:latin typeface="Cambria Math" panose="02040503050406030204" pitchFamily="18" charset="0"/>
                          </a:rPr>
                        </m:ctrlPr>
                      </m:sSubPr>
                      <m:e>
                        <m:r>
                          <a:rPr lang="en-SG" i="1">
                            <a:solidFill>
                              <a:schemeClr val="accent6"/>
                            </a:solidFill>
                            <a:latin typeface="Cambria Math" panose="02040503050406030204" pitchFamily="18" charset="0"/>
                          </a:rPr>
                          <m:t>𝐵</m:t>
                        </m:r>
                      </m:e>
                      <m:sub>
                        <m:r>
                          <a:rPr lang="en-SG" b="0" i="1" smtClean="0">
                            <a:solidFill>
                              <a:schemeClr val="accent6"/>
                            </a:solidFill>
                            <a:latin typeface="Cambria Math" panose="02040503050406030204" pitchFamily="18" charset="0"/>
                          </a:rPr>
                          <m:t>𝑛</m:t>
                        </m:r>
                      </m:sub>
                    </m:sSub>
                    <m:r>
                      <a:rPr lang="en-SG" b="0" i="1" smtClean="0">
                        <a:solidFill>
                          <a:schemeClr val="accent6"/>
                        </a:solidFill>
                        <a:latin typeface="Cambria Math" panose="02040503050406030204" pitchFamily="18" charset="0"/>
                      </a:rPr>
                      <m:t>)</m:t>
                    </m:r>
                  </m:oMath>
                </a14:m>
                <a:r>
                  <a:rPr lang="en-SG" dirty="0">
                    <a:solidFill>
                      <a:schemeClr val="accent6"/>
                    </a:solidFill>
                  </a:rPr>
                  <a:t> </a:t>
                </a:r>
                <a:r>
                  <a:rPr lang="en-SG" dirty="0" err="1">
                    <a:solidFill>
                      <a:schemeClr val="accent6"/>
                    </a:solidFill>
                  </a:rPr>
                  <a:t>là</a:t>
                </a:r>
                <a:r>
                  <a:rPr lang="en-SG" dirty="0">
                    <a:solidFill>
                      <a:schemeClr val="accent6"/>
                    </a:solidFill>
                  </a:rPr>
                  <a:t> </a:t>
                </a:r>
                <a:r>
                  <a:rPr lang="en-SG" dirty="0" err="1">
                    <a:solidFill>
                      <a:schemeClr val="accent6"/>
                    </a:solidFill>
                  </a:rPr>
                  <a:t>một</a:t>
                </a:r>
                <a:r>
                  <a:rPr lang="en-SG" dirty="0">
                    <a:solidFill>
                      <a:schemeClr val="accent6"/>
                    </a:solidFill>
                  </a:rPr>
                  <a:t> </a:t>
                </a:r>
                <a:r>
                  <a:rPr lang="en-SG" dirty="0" err="1">
                    <a:solidFill>
                      <a:schemeClr val="accent6"/>
                    </a:solidFill>
                  </a:rPr>
                  <a:t>hệ</a:t>
                </a:r>
                <a:r>
                  <a:rPr lang="en-SG" dirty="0">
                    <a:solidFill>
                      <a:schemeClr val="accent6"/>
                    </a:solidFill>
                  </a:rPr>
                  <a:t> </a:t>
                </a:r>
                <a:r>
                  <a:rPr lang="en-SG" dirty="0" err="1">
                    <a:solidFill>
                      <a:schemeClr val="accent6"/>
                    </a:solidFill>
                  </a:rPr>
                  <a:t>đầy</a:t>
                </a:r>
                <a:r>
                  <a:rPr lang="en-SG" dirty="0">
                    <a:solidFill>
                      <a:schemeClr val="accent6"/>
                    </a:solidFill>
                  </a:rPr>
                  <a:t> </a:t>
                </a:r>
                <a:r>
                  <a:rPr lang="en-SG" dirty="0" err="1">
                    <a:solidFill>
                      <a:schemeClr val="accent6"/>
                    </a:solidFill>
                  </a:rPr>
                  <a:t>đủ</a:t>
                </a:r>
                <a:r>
                  <a:rPr lang="en-SG" dirty="0">
                    <a:solidFill>
                      <a:schemeClr val="accent6"/>
                    </a:solidFill>
                  </a:rPr>
                  <a:t> </a:t>
                </a:r>
                <a:r>
                  <a:rPr lang="en-SG" dirty="0" err="1">
                    <a:solidFill>
                      <a:schemeClr val="accent6"/>
                    </a:solidFill>
                  </a:rPr>
                  <a:t>các</a:t>
                </a:r>
                <a:r>
                  <a:rPr lang="en-SG" dirty="0">
                    <a:solidFill>
                      <a:schemeClr val="accent6"/>
                    </a:solidFill>
                  </a:rPr>
                  <a:t> </a:t>
                </a:r>
                <a:r>
                  <a:rPr lang="en-SG" dirty="0" err="1">
                    <a:solidFill>
                      <a:schemeClr val="accent6"/>
                    </a:solidFill>
                  </a:rPr>
                  <a:t>biến</a:t>
                </a:r>
                <a:r>
                  <a:rPr lang="en-SG" dirty="0">
                    <a:solidFill>
                      <a:schemeClr val="accent6"/>
                    </a:solidFill>
                  </a:rPr>
                  <a:t> </a:t>
                </a:r>
                <a:r>
                  <a:rPr lang="en-SG" dirty="0" err="1">
                    <a:solidFill>
                      <a:schemeClr val="accent6"/>
                    </a:solidFill>
                  </a:rPr>
                  <a:t>cố</a:t>
                </a:r>
                <a:endParaRPr lang="en-SG" dirty="0">
                  <a:solidFill>
                    <a:schemeClr val="accent6"/>
                  </a:solidFill>
                </a:endParaRPr>
              </a:p>
              <a:p>
                <a:r>
                  <a:rPr lang="en-SG" dirty="0">
                    <a:solidFill>
                      <a:schemeClr val="accent6"/>
                    </a:solidFill>
                  </a:rPr>
                  <a:t> </a:t>
                </a:r>
              </a:p>
              <a:p>
                <a:r>
                  <a:rPr lang="en-SG" sz="2000" dirty="0">
                    <a:solidFill>
                      <a:schemeClr val="accent6"/>
                    </a:solidFill>
                  </a:rPr>
                  <a:t>                       </a:t>
                </a:r>
                <a14:m>
                  <m:oMath xmlns:m="http://schemas.openxmlformats.org/officeDocument/2006/math">
                    <m:nary>
                      <m:naryPr>
                        <m:chr m:val="∑"/>
                        <m:ctrlPr>
                          <a:rPr lang="en-SG" sz="2000" i="1" smtClean="0">
                            <a:solidFill>
                              <a:schemeClr val="accent6"/>
                            </a:solidFill>
                            <a:latin typeface="Cambria Math" panose="02040503050406030204" pitchFamily="18" charset="0"/>
                          </a:rPr>
                        </m:ctrlPr>
                      </m:naryPr>
                      <m:sub>
                        <m:r>
                          <m:rPr>
                            <m:brk m:alnAt="23"/>
                          </m:rPr>
                          <a:rPr lang="en-SG" sz="2000" b="0" i="1" smtClean="0">
                            <a:solidFill>
                              <a:schemeClr val="accent6"/>
                            </a:solidFill>
                            <a:latin typeface="Cambria Math" panose="02040503050406030204" pitchFamily="18" charset="0"/>
                          </a:rPr>
                          <m:t>𝑘</m:t>
                        </m:r>
                        <m:r>
                          <a:rPr lang="en-SG" sz="2000" b="0" i="1" smtClean="0">
                            <a:solidFill>
                              <a:schemeClr val="accent6"/>
                            </a:solidFill>
                            <a:latin typeface="Cambria Math" panose="02040503050406030204" pitchFamily="18" charset="0"/>
                          </a:rPr>
                          <m:t>=1</m:t>
                        </m:r>
                      </m:sub>
                      <m:sup>
                        <m:r>
                          <a:rPr lang="en-SG" sz="2000" b="0" i="1" smtClean="0">
                            <a:solidFill>
                              <a:schemeClr val="accent6"/>
                            </a:solidFill>
                            <a:latin typeface="Cambria Math" panose="02040503050406030204" pitchFamily="18" charset="0"/>
                          </a:rPr>
                          <m:t>𝑛</m:t>
                        </m:r>
                      </m:sup>
                      <m:e>
                        <m:r>
                          <a:rPr lang="en-SG" sz="2000" b="0" i="1" smtClean="0">
                            <a:solidFill>
                              <a:schemeClr val="accent6"/>
                            </a:solidFill>
                            <a:latin typeface="Cambria Math" panose="02040503050406030204" pitchFamily="18" charset="0"/>
                          </a:rPr>
                          <m:t>𝑃</m:t>
                        </m:r>
                        <m:d>
                          <m:dPr>
                            <m:ctrlPr>
                              <a:rPr lang="en-SG" sz="2000" b="0" i="1" smtClean="0">
                                <a:solidFill>
                                  <a:schemeClr val="accent6"/>
                                </a:solidFill>
                                <a:latin typeface="Cambria Math" panose="02040503050406030204" pitchFamily="18" charset="0"/>
                              </a:rPr>
                            </m:ctrlPr>
                          </m:dPr>
                          <m:e>
                            <m:sSub>
                              <m:sSubPr>
                                <m:ctrlPr>
                                  <a:rPr lang="en-SG" sz="2000" b="0" i="1" smtClean="0">
                                    <a:solidFill>
                                      <a:schemeClr val="accent6"/>
                                    </a:solidFill>
                                    <a:latin typeface="Cambria Math" panose="02040503050406030204" pitchFamily="18" charset="0"/>
                                  </a:rPr>
                                </m:ctrlPr>
                              </m:sSubPr>
                              <m:e>
                                <m:r>
                                  <a:rPr lang="en-SG" sz="2000" b="0" i="1" smtClean="0">
                                    <a:solidFill>
                                      <a:schemeClr val="accent6"/>
                                    </a:solidFill>
                                    <a:latin typeface="Cambria Math" panose="02040503050406030204" pitchFamily="18" charset="0"/>
                                  </a:rPr>
                                  <m:t>𝐵</m:t>
                                </m:r>
                              </m:e>
                              <m:sub>
                                <m:r>
                                  <a:rPr lang="en-SG" sz="2000" b="0" i="1" smtClean="0">
                                    <a:solidFill>
                                      <a:schemeClr val="accent6"/>
                                    </a:solidFill>
                                    <a:latin typeface="Cambria Math" panose="02040503050406030204" pitchFamily="18" charset="0"/>
                                  </a:rPr>
                                  <m:t>𝑘</m:t>
                                </m:r>
                              </m:sub>
                            </m:sSub>
                          </m:e>
                        </m:d>
                      </m:e>
                    </m:nary>
                  </m:oMath>
                </a14:m>
                <a:r>
                  <a:rPr lang="en-SG" sz="2000" dirty="0">
                    <a:solidFill>
                      <a:schemeClr val="accent6"/>
                    </a:solidFill>
                  </a:rPr>
                  <a:t> = 1</a:t>
                </a:r>
              </a:p>
              <a:p>
                <a:endParaRPr lang="en-SG" sz="2000" dirty="0">
                  <a:solidFill>
                    <a:schemeClr val="accent6"/>
                  </a:solidFill>
                </a:endParaRPr>
              </a:p>
              <a:p>
                <a:r>
                  <a:rPr lang="en-SG" dirty="0" err="1">
                    <a:solidFill>
                      <a:schemeClr val="accent6"/>
                    </a:solidFill>
                  </a:rPr>
                  <a:t>Từng</a:t>
                </a:r>
                <a:r>
                  <a:rPr lang="en-SG" dirty="0">
                    <a:solidFill>
                      <a:schemeClr val="accent6"/>
                    </a:solidFill>
                  </a:rPr>
                  <a:t> </a:t>
                </a:r>
                <a:r>
                  <a:rPr lang="en-SG" dirty="0" err="1">
                    <a:solidFill>
                      <a:schemeClr val="accent6"/>
                    </a:solidFill>
                  </a:rPr>
                  <a:t>đôi</a:t>
                </a:r>
                <a:r>
                  <a:rPr lang="en-SG" dirty="0">
                    <a:solidFill>
                      <a:schemeClr val="accent6"/>
                    </a:solidFill>
                  </a:rPr>
                  <a:t> </a:t>
                </a:r>
                <a:r>
                  <a:rPr lang="en-SG" dirty="0" err="1">
                    <a:solidFill>
                      <a:schemeClr val="accent6"/>
                    </a:solidFill>
                  </a:rPr>
                  <a:t>một</a:t>
                </a:r>
                <a:r>
                  <a:rPr lang="en-SG" dirty="0">
                    <a:solidFill>
                      <a:schemeClr val="accent6"/>
                    </a:solidFill>
                  </a:rPr>
                  <a:t> </a:t>
                </a:r>
                <a:r>
                  <a:rPr lang="en-SG" dirty="0" err="1">
                    <a:solidFill>
                      <a:schemeClr val="accent6"/>
                    </a:solidFill>
                  </a:rPr>
                  <a:t>xung</a:t>
                </a:r>
                <a:r>
                  <a:rPr lang="en-SG" dirty="0">
                    <a:solidFill>
                      <a:schemeClr val="accent6"/>
                    </a:solidFill>
                  </a:rPr>
                  <a:t> </a:t>
                </a:r>
                <a:r>
                  <a:rPr lang="en-SG" dirty="0" err="1">
                    <a:solidFill>
                      <a:schemeClr val="accent6"/>
                    </a:solidFill>
                  </a:rPr>
                  <a:t>khắc</a:t>
                </a:r>
                <a:endParaRPr lang="en-SG" dirty="0">
                  <a:solidFill>
                    <a:schemeClr val="accent6"/>
                  </a:solidFill>
                </a:endParaRPr>
              </a:p>
              <a:p>
                <a:endParaRPr lang="en-SG" dirty="0">
                  <a:solidFill>
                    <a:schemeClr val="accent6"/>
                  </a:solidFill>
                </a:endParaRPr>
              </a:p>
              <a:p>
                <a:r>
                  <a:rPr lang="en-SG" sz="2000" dirty="0">
                    <a:solidFill>
                      <a:schemeClr val="accent6"/>
                    </a:solidFill>
                  </a:rPr>
                  <a:t>                        P(</a:t>
                </a:r>
                <a14:m>
                  <m:oMath xmlns:m="http://schemas.openxmlformats.org/officeDocument/2006/math">
                    <m:sSub>
                      <m:sSubPr>
                        <m:ctrlPr>
                          <a:rPr lang="en-SG" i="1" smtClean="0">
                            <a:solidFill>
                              <a:schemeClr val="accent6"/>
                            </a:solidFill>
                            <a:latin typeface="Cambria Math" panose="02040503050406030204" pitchFamily="18" charset="0"/>
                          </a:rPr>
                        </m:ctrlPr>
                      </m:sSubPr>
                      <m:e>
                        <m:r>
                          <a:rPr lang="en-SG" b="0" i="1" smtClean="0">
                            <a:solidFill>
                              <a:schemeClr val="accent6"/>
                            </a:solidFill>
                            <a:latin typeface="Cambria Math" panose="02040503050406030204" pitchFamily="18" charset="0"/>
                          </a:rPr>
                          <m:t>𝐵</m:t>
                        </m:r>
                      </m:e>
                      <m:sub>
                        <m:r>
                          <a:rPr lang="en-SG" b="0" i="1" smtClean="0">
                            <a:solidFill>
                              <a:schemeClr val="accent6"/>
                            </a:solidFill>
                            <a:latin typeface="Cambria Math" panose="02040503050406030204" pitchFamily="18" charset="0"/>
                          </a:rPr>
                          <m:t>𝑖</m:t>
                        </m:r>
                      </m:sub>
                    </m:sSub>
                  </m:oMath>
                </a14:m>
                <a:r>
                  <a:rPr lang="en-SG" dirty="0">
                    <a:solidFill>
                      <a:schemeClr val="accent6"/>
                    </a:solidFill>
                  </a:rPr>
                  <a:t> </a:t>
                </a:r>
                <a14:m>
                  <m:oMath xmlns:m="http://schemas.openxmlformats.org/officeDocument/2006/math">
                    <m:r>
                      <a:rPr lang="en-SG" i="1" dirty="0" smtClean="0">
                        <a:solidFill>
                          <a:schemeClr val="accent6"/>
                        </a:solidFill>
                        <a:latin typeface="Cambria Math" panose="02040503050406030204" pitchFamily="18" charset="0"/>
                        <a:ea typeface="Cambria Math" panose="02040503050406030204" pitchFamily="18" charset="0"/>
                      </a:rPr>
                      <m:t>∩</m:t>
                    </m:r>
                  </m:oMath>
                </a14:m>
                <a:r>
                  <a:rPr lang="en-SG" dirty="0">
                    <a:solidFill>
                      <a:schemeClr val="accent6"/>
                    </a:solidFill>
                  </a:rPr>
                  <a:t> </a:t>
                </a:r>
                <a14:m>
                  <m:oMath xmlns:m="http://schemas.openxmlformats.org/officeDocument/2006/math">
                    <m:sSub>
                      <m:sSubPr>
                        <m:ctrlPr>
                          <a:rPr lang="en-SG" i="1">
                            <a:solidFill>
                              <a:schemeClr val="accent6"/>
                            </a:solidFill>
                            <a:latin typeface="Cambria Math" panose="02040503050406030204" pitchFamily="18" charset="0"/>
                          </a:rPr>
                        </m:ctrlPr>
                      </m:sSubPr>
                      <m:e>
                        <m:r>
                          <a:rPr lang="en-SG" i="1">
                            <a:solidFill>
                              <a:schemeClr val="accent6"/>
                            </a:solidFill>
                            <a:latin typeface="Cambria Math" panose="02040503050406030204" pitchFamily="18" charset="0"/>
                          </a:rPr>
                          <m:t>𝐵</m:t>
                        </m:r>
                      </m:e>
                      <m:sub>
                        <m:r>
                          <a:rPr lang="en-SG" b="0" i="1" smtClean="0">
                            <a:solidFill>
                              <a:schemeClr val="accent6"/>
                            </a:solidFill>
                            <a:latin typeface="Cambria Math" panose="02040503050406030204" pitchFamily="18" charset="0"/>
                          </a:rPr>
                          <m:t>𝑗</m:t>
                        </m:r>
                      </m:sub>
                    </m:sSub>
                  </m:oMath>
                </a14:m>
                <a:r>
                  <a:rPr lang="en-SG" dirty="0">
                    <a:solidFill>
                      <a:schemeClr val="accent6"/>
                    </a:solidFill>
                  </a:rPr>
                  <a:t>) = 0</a:t>
                </a:r>
              </a:p>
              <a:p>
                <a:endParaRPr lang="en-SG" dirty="0">
                  <a:solidFill>
                    <a:schemeClr val="accent6"/>
                  </a:solidFill>
                </a:endParaRPr>
              </a:p>
              <a:p>
                <a:r>
                  <a:rPr lang="en-SG" dirty="0">
                    <a:solidFill>
                      <a:schemeClr val="accent6"/>
                    </a:solidFill>
                  </a:rPr>
                  <a:t>Khi </a:t>
                </a:r>
                <a:r>
                  <a:rPr lang="en-SG" dirty="0" err="1">
                    <a:solidFill>
                      <a:schemeClr val="accent6"/>
                    </a:solidFill>
                  </a:rPr>
                  <a:t>đó</a:t>
                </a:r>
                <a:r>
                  <a:rPr lang="en-SG" dirty="0">
                    <a:solidFill>
                      <a:schemeClr val="accent6"/>
                    </a:solidFill>
                  </a:rPr>
                  <a:t> ta </a:t>
                </a:r>
                <a:r>
                  <a:rPr lang="en-SG" dirty="0" err="1">
                    <a:solidFill>
                      <a:schemeClr val="accent6"/>
                    </a:solidFill>
                  </a:rPr>
                  <a:t>có</a:t>
                </a:r>
                <a:r>
                  <a:rPr lang="en-SG" dirty="0">
                    <a:solidFill>
                      <a:schemeClr val="accent6"/>
                    </a:solidFill>
                  </a:rPr>
                  <a:t> :</a:t>
                </a:r>
              </a:p>
              <a:p>
                <a:endParaRPr lang="en-SG" dirty="0">
                  <a:solidFill>
                    <a:schemeClr val="accent6"/>
                  </a:solidFill>
                </a:endParaRPr>
              </a:p>
              <a:p>
                <a14:m>
                  <m:oMath xmlns:m="http://schemas.openxmlformats.org/officeDocument/2006/math">
                    <m:r>
                      <a:rPr lang="en-SG" sz="2000" b="0" i="1" smtClean="0">
                        <a:solidFill>
                          <a:schemeClr val="accent6"/>
                        </a:solidFill>
                        <a:latin typeface="Cambria Math" panose="02040503050406030204" pitchFamily="18" charset="0"/>
                      </a:rPr>
                      <m:t>𝑃</m:t>
                    </m:r>
                    <m:d>
                      <m:dPr>
                        <m:ctrlPr>
                          <a:rPr lang="en-SG" sz="2000" b="0" i="1" smtClean="0">
                            <a:solidFill>
                              <a:schemeClr val="accent6"/>
                            </a:solidFill>
                            <a:latin typeface="Cambria Math" panose="02040503050406030204" pitchFamily="18" charset="0"/>
                          </a:rPr>
                        </m:ctrlPr>
                      </m:dPr>
                      <m:e>
                        <m:sSub>
                          <m:sSubPr>
                            <m:ctrlPr>
                              <a:rPr lang="en-SG" sz="2000" b="0" i="1" smtClean="0">
                                <a:solidFill>
                                  <a:schemeClr val="accent6"/>
                                </a:solidFill>
                                <a:latin typeface="Cambria Math" panose="02040503050406030204" pitchFamily="18" charset="0"/>
                              </a:rPr>
                            </m:ctrlPr>
                          </m:sSubPr>
                          <m:e>
                            <m:r>
                              <a:rPr lang="en-SG" sz="2000" b="0" i="1" smtClean="0">
                                <a:solidFill>
                                  <a:schemeClr val="accent6"/>
                                </a:solidFill>
                                <a:latin typeface="Cambria Math" panose="02040503050406030204" pitchFamily="18" charset="0"/>
                              </a:rPr>
                              <m:t>𝐵</m:t>
                            </m:r>
                          </m:e>
                          <m:sub>
                            <m:r>
                              <a:rPr lang="en-SG" sz="2000" b="0" i="1" smtClean="0">
                                <a:solidFill>
                                  <a:schemeClr val="accent6"/>
                                </a:solidFill>
                                <a:latin typeface="Cambria Math" panose="02040503050406030204" pitchFamily="18" charset="0"/>
                              </a:rPr>
                              <m:t>𝑘</m:t>
                            </m:r>
                          </m:sub>
                        </m:sSub>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𝐴</m:t>
                        </m:r>
                      </m:e>
                    </m:d>
                  </m:oMath>
                </a14:m>
                <a:r>
                  <a:rPr lang="en-SG" sz="2000" dirty="0">
                    <a:solidFill>
                      <a:schemeClr val="accent6"/>
                    </a:solidFill>
                  </a:rPr>
                  <a:t>= </a:t>
                </a:r>
                <a14:m>
                  <m:oMath xmlns:m="http://schemas.openxmlformats.org/officeDocument/2006/math">
                    <m:f>
                      <m:fPr>
                        <m:ctrlPr>
                          <a:rPr lang="en-SG" sz="2000" i="1" smtClean="0">
                            <a:solidFill>
                              <a:schemeClr val="accent6"/>
                            </a:solidFill>
                            <a:latin typeface="Cambria Math" panose="02040503050406030204" pitchFamily="18" charset="0"/>
                          </a:rPr>
                        </m:ctrlPr>
                      </m:fPr>
                      <m:num>
                        <m:r>
                          <a:rPr lang="en-SG" sz="2000" i="1">
                            <a:solidFill>
                              <a:schemeClr val="accent6"/>
                            </a:solidFill>
                            <a:latin typeface="Cambria Math" panose="02040503050406030204" pitchFamily="18" charset="0"/>
                          </a:rPr>
                          <m:t>𝑃</m:t>
                        </m:r>
                        <m:r>
                          <a:rPr lang="en-SG" sz="2000" i="1">
                            <a:solidFill>
                              <a:schemeClr val="accent6"/>
                            </a:solidFill>
                            <a:latin typeface="Cambria Math" panose="02040503050406030204" pitchFamily="18" charset="0"/>
                          </a:rPr>
                          <m:t>(</m:t>
                        </m:r>
                        <m:r>
                          <a:rPr lang="en-SG" sz="2000" i="1">
                            <a:solidFill>
                              <a:schemeClr val="accent6"/>
                            </a:solidFill>
                            <a:latin typeface="Cambria Math" panose="02040503050406030204" pitchFamily="18" charset="0"/>
                          </a:rPr>
                          <m:t>𝐴</m:t>
                        </m:r>
                        <m:r>
                          <a:rPr lang="en-SG" sz="2000" i="1">
                            <a:solidFill>
                              <a:schemeClr val="accent6"/>
                            </a:solidFill>
                            <a:latin typeface="Cambria Math" panose="02040503050406030204" pitchFamily="18" charset="0"/>
                          </a:rPr>
                          <m:t>|</m:t>
                        </m:r>
                        <m:d>
                          <m:dPr>
                            <m:ctrlPr>
                              <a:rPr lang="en-SG" sz="2000" i="1" smtClean="0">
                                <a:solidFill>
                                  <a:schemeClr val="accent6"/>
                                </a:solidFill>
                                <a:latin typeface="Cambria Math" panose="02040503050406030204" pitchFamily="18" charset="0"/>
                              </a:rPr>
                            </m:ctrlPr>
                          </m:dPr>
                          <m:e>
                            <m:sSub>
                              <m:sSubPr>
                                <m:ctrlPr>
                                  <a:rPr lang="en-SG" sz="2000" i="1">
                                    <a:solidFill>
                                      <a:schemeClr val="accent6"/>
                                    </a:solidFill>
                                    <a:latin typeface="Cambria Math" panose="02040503050406030204" pitchFamily="18" charset="0"/>
                                  </a:rPr>
                                </m:ctrlPr>
                              </m:sSubPr>
                              <m:e>
                                <m:r>
                                  <a:rPr lang="en-SG" sz="2000" i="1">
                                    <a:solidFill>
                                      <a:schemeClr val="accent6"/>
                                    </a:solidFill>
                                    <a:latin typeface="Cambria Math" panose="02040503050406030204" pitchFamily="18" charset="0"/>
                                  </a:rPr>
                                  <m:t>𝐵</m:t>
                                </m:r>
                              </m:e>
                              <m:sub>
                                <m:r>
                                  <a:rPr lang="en-SG" sz="2000" i="1">
                                    <a:solidFill>
                                      <a:schemeClr val="accent6"/>
                                    </a:solidFill>
                                    <a:latin typeface="Cambria Math" panose="02040503050406030204" pitchFamily="18" charset="0"/>
                                  </a:rPr>
                                  <m:t>𝑘</m:t>
                                </m:r>
                              </m:sub>
                            </m:sSub>
                          </m:e>
                        </m:d>
                        <m:r>
                          <a:rPr lang="en-SG" sz="2000" b="0" i="1" smtClean="0">
                            <a:solidFill>
                              <a:schemeClr val="accent6"/>
                            </a:solidFill>
                            <a:latin typeface="Cambria Math" panose="02040503050406030204" pitchFamily="18" charset="0"/>
                          </a:rPr>
                          <m:t>)</m:t>
                        </m:r>
                        <m:r>
                          <a:rPr lang="en-SG" sz="2000" i="1">
                            <a:solidFill>
                              <a:schemeClr val="accent6"/>
                            </a:solidFill>
                            <a:latin typeface="Cambria Math" panose="02040503050406030204" pitchFamily="18" charset="0"/>
                          </a:rPr>
                          <m:t>𝑃</m:t>
                        </m:r>
                        <m:d>
                          <m:dPr>
                            <m:ctrlPr>
                              <a:rPr lang="en-SG" sz="2000" i="1">
                                <a:solidFill>
                                  <a:schemeClr val="accent6"/>
                                </a:solidFill>
                                <a:latin typeface="Cambria Math" panose="02040503050406030204" pitchFamily="18" charset="0"/>
                              </a:rPr>
                            </m:ctrlPr>
                          </m:dPr>
                          <m:e>
                            <m:sSub>
                              <m:sSubPr>
                                <m:ctrlPr>
                                  <a:rPr lang="en-SG" sz="2000" i="1">
                                    <a:solidFill>
                                      <a:schemeClr val="accent6"/>
                                    </a:solidFill>
                                    <a:latin typeface="Cambria Math" panose="02040503050406030204" pitchFamily="18" charset="0"/>
                                  </a:rPr>
                                </m:ctrlPr>
                              </m:sSubPr>
                              <m:e>
                                <m:r>
                                  <a:rPr lang="en-SG" sz="2000" i="1">
                                    <a:solidFill>
                                      <a:schemeClr val="accent6"/>
                                    </a:solidFill>
                                    <a:latin typeface="Cambria Math" panose="02040503050406030204" pitchFamily="18" charset="0"/>
                                  </a:rPr>
                                  <m:t>𝐵</m:t>
                                </m:r>
                              </m:e>
                              <m:sub>
                                <m:r>
                                  <a:rPr lang="en-SG" sz="2000" i="1">
                                    <a:solidFill>
                                      <a:schemeClr val="accent6"/>
                                    </a:solidFill>
                                    <a:latin typeface="Cambria Math" panose="02040503050406030204" pitchFamily="18" charset="0"/>
                                  </a:rPr>
                                  <m:t>𝑘</m:t>
                                </m:r>
                              </m:sub>
                            </m:sSub>
                          </m:e>
                        </m:d>
                      </m:num>
                      <m:den>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𝐴</m:t>
                        </m:r>
                        <m:r>
                          <a:rPr lang="en-SG" sz="2000" b="0" i="1" smtClean="0">
                            <a:solidFill>
                              <a:schemeClr val="accent6"/>
                            </a:solidFill>
                            <a:latin typeface="Cambria Math" panose="02040503050406030204" pitchFamily="18" charset="0"/>
                          </a:rPr>
                          <m:t>)</m:t>
                        </m:r>
                      </m:den>
                    </m:f>
                  </m:oMath>
                </a14:m>
                <a:r>
                  <a:rPr lang="en-SG" sz="2000" dirty="0">
                    <a:solidFill>
                      <a:schemeClr val="accent6"/>
                    </a:solidFill>
                  </a:rPr>
                  <a:t> = </a:t>
                </a:r>
                <a14:m>
                  <m:oMath xmlns:m="http://schemas.openxmlformats.org/officeDocument/2006/math">
                    <m:f>
                      <m:fPr>
                        <m:ctrlPr>
                          <a:rPr lang="en-SG" sz="2000" i="1">
                            <a:solidFill>
                              <a:schemeClr val="accent6"/>
                            </a:solidFill>
                            <a:latin typeface="Cambria Math" panose="02040503050406030204" pitchFamily="18" charset="0"/>
                          </a:rPr>
                        </m:ctrlPr>
                      </m:fPr>
                      <m:num>
                        <m:r>
                          <a:rPr lang="en-SG" sz="2000" i="1">
                            <a:solidFill>
                              <a:schemeClr val="accent6"/>
                            </a:solidFill>
                            <a:latin typeface="Cambria Math" panose="02040503050406030204" pitchFamily="18" charset="0"/>
                          </a:rPr>
                          <m:t>𝑃</m:t>
                        </m:r>
                        <m:r>
                          <a:rPr lang="en-SG" sz="2000" i="1">
                            <a:solidFill>
                              <a:schemeClr val="accent6"/>
                            </a:solidFill>
                            <a:latin typeface="Cambria Math" panose="02040503050406030204" pitchFamily="18" charset="0"/>
                          </a:rPr>
                          <m:t>(</m:t>
                        </m:r>
                        <m:r>
                          <a:rPr lang="en-SG" sz="2000" i="1">
                            <a:solidFill>
                              <a:schemeClr val="accent6"/>
                            </a:solidFill>
                            <a:latin typeface="Cambria Math" panose="02040503050406030204" pitchFamily="18" charset="0"/>
                          </a:rPr>
                          <m:t>𝐴</m:t>
                        </m:r>
                        <m:r>
                          <a:rPr lang="en-SG" sz="2000" i="1">
                            <a:solidFill>
                              <a:schemeClr val="accent6"/>
                            </a:solidFill>
                            <a:latin typeface="Cambria Math" panose="02040503050406030204" pitchFamily="18" charset="0"/>
                          </a:rPr>
                          <m:t>|</m:t>
                        </m:r>
                        <m:d>
                          <m:dPr>
                            <m:ctrlPr>
                              <a:rPr lang="en-SG" sz="2000" i="1">
                                <a:solidFill>
                                  <a:schemeClr val="accent6"/>
                                </a:solidFill>
                                <a:latin typeface="Cambria Math" panose="02040503050406030204" pitchFamily="18" charset="0"/>
                              </a:rPr>
                            </m:ctrlPr>
                          </m:dPr>
                          <m:e>
                            <m:sSub>
                              <m:sSubPr>
                                <m:ctrlPr>
                                  <a:rPr lang="en-SG" sz="2000" i="1">
                                    <a:solidFill>
                                      <a:schemeClr val="accent6"/>
                                    </a:solidFill>
                                    <a:latin typeface="Cambria Math" panose="02040503050406030204" pitchFamily="18" charset="0"/>
                                  </a:rPr>
                                </m:ctrlPr>
                              </m:sSubPr>
                              <m:e>
                                <m:r>
                                  <a:rPr lang="en-SG" sz="2000" i="1">
                                    <a:solidFill>
                                      <a:schemeClr val="accent6"/>
                                    </a:solidFill>
                                    <a:latin typeface="Cambria Math" panose="02040503050406030204" pitchFamily="18" charset="0"/>
                                  </a:rPr>
                                  <m:t>𝐵</m:t>
                                </m:r>
                              </m:e>
                              <m:sub>
                                <m:r>
                                  <a:rPr lang="en-SG" sz="2000" i="1">
                                    <a:solidFill>
                                      <a:schemeClr val="accent6"/>
                                    </a:solidFill>
                                    <a:latin typeface="Cambria Math" panose="02040503050406030204" pitchFamily="18" charset="0"/>
                                  </a:rPr>
                                  <m:t>𝑘</m:t>
                                </m:r>
                              </m:sub>
                            </m:sSub>
                          </m:e>
                        </m:d>
                        <m:r>
                          <a:rPr lang="en-SG" sz="2000" i="1">
                            <a:solidFill>
                              <a:schemeClr val="accent6"/>
                            </a:solidFill>
                            <a:latin typeface="Cambria Math" panose="02040503050406030204" pitchFamily="18" charset="0"/>
                          </a:rPr>
                          <m:t>)</m:t>
                        </m:r>
                        <m:r>
                          <a:rPr lang="en-SG" sz="2000" i="1">
                            <a:solidFill>
                              <a:schemeClr val="accent6"/>
                            </a:solidFill>
                            <a:latin typeface="Cambria Math" panose="02040503050406030204" pitchFamily="18" charset="0"/>
                          </a:rPr>
                          <m:t>𝑃</m:t>
                        </m:r>
                        <m:d>
                          <m:dPr>
                            <m:ctrlPr>
                              <a:rPr lang="en-SG" sz="2000" i="1">
                                <a:solidFill>
                                  <a:schemeClr val="accent6"/>
                                </a:solidFill>
                                <a:latin typeface="Cambria Math" panose="02040503050406030204" pitchFamily="18" charset="0"/>
                              </a:rPr>
                            </m:ctrlPr>
                          </m:dPr>
                          <m:e>
                            <m:sSub>
                              <m:sSubPr>
                                <m:ctrlPr>
                                  <a:rPr lang="en-SG" sz="2000" i="1">
                                    <a:solidFill>
                                      <a:schemeClr val="accent6"/>
                                    </a:solidFill>
                                    <a:latin typeface="Cambria Math" panose="02040503050406030204" pitchFamily="18" charset="0"/>
                                  </a:rPr>
                                </m:ctrlPr>
                              </m:sSubPr>
                              <m:e>
                                <m:r>
                                  <a:rPr lang="en-SG" sz="2000" i="1">
                                    <a:solidFill>
                                      <a:schemeClr val="accent6"/>
                                    </a:solidFill>
                                    <a:latin typeface="Cambria Math" panose="02040503050406030204" pitchFamily="18" charset="0"/>
                                  </a:rPr>
                                  <m:t>𝐵</m:t>
                                </m:r>
                              </m:e>
                              <m:sub>
                                <m:r>
                                  <a:rPr lang="en-SG" sz="2000" i="1">
                                    <a:solidFill>
                                      <a:schemeClr val="accent6"/>
                                    </a:solidFill>
                                    <a:latin typeface="Cambria Math" panose="02040503050406030204" pitchFamily="18" charset="0"/>
                                  </a:rPr>
                                  <m:t>𝑘</m:t>
                                </m:r>
                              </m:sub>
                            </m:sSub>
                          </m:e>
                        </m:d>
                      </m:num>
                      <m:den>
                        <m:nary>
                          <m:naryPr>
                            <m:chr m:val="∑"/>
                            <m:ctrlPr>
                              <a:rPr lang="en-SG" sz="2000" i="1">
                                <a:solidFill>
                                  <a:schemeClr val="accent6"/>
                                </a:solidFill>
                                <a:latin typeface="Cambria Math" panose="02040503050406030204" pitchFamily="18" charset="0"/>
                              </a:rPr>
                            </m:ctrlPr>
                          </m:naryPr>
                          <m:sub>
                            <m:r>
                              <a:rPr lang="en-SG" sz="2000" b="0" i="1" smtClean="0">
                                <a:solidFill>
                                  <a:schemeClr val="accent6"/>
                                </a:solidFill>
                                <a:latin typeface="Cambria Math" panose="02040503050406030204" pitchFamily="18" charset="0"/>
                              </a:rPr>
                              <m:t>𝑖</m:t>
                            </m:r>
                            <m:r>
                              <a:rPr lang="en-SG" sz="2000" i="1">
                                <a:solidFill>
                                  <a:schemeClr val="accent6"/>
                                </a:solidFill>
                                <a:latin typeface="Cambria Math" panose="02040503050406030204" pitchFamily="18" charset="0"/>
                              </a:rPr>
                              <m:t>=1</m:t>
                            </m:r>
                          </m:sub>
                          <m:sup>
                            <m:r>
                              <a:rPr lang="en-SG" sz="2000" i="1">
                                <a:solidFill>
                                  <a:schemeClr val="accent6"/>
                                </a:solidFill>
                                <a:latin typeface="Cambria Math" panose="02040503050406030204" pitchFamily="18" charset="0"/>
                              </a:rPr>
                              <m:t>𝑛</m:t>
                            </m:r>
                          </m:sup>
                          <m:e>
                            <m:r>
                              <a:rPr lang="en-SG" sz="2000" b="0" i="1" smtClean="0">
                                <a:solidFill>
                                  <a:schemeClr val="accent6"/>
                                </a:solidFill>
                                <a:latin typeface="Cambria Math" panose="02040503050406030204" pitchFamily="18" charset="0"/>
                              </a:rPr>
                              <m:t>𝑃</m:t>
                            </m:r>
                            <m:r>
                              <a:rPr lang="en-SG" sz="2000" b="0" i="1" smtClean="0">
                                <a:solidFill>
                                  <a:schemeClr val="accent6"/>
                                </a:solidFill>
                                <a:latin typeface="Cambria Math" panose="02040503050406030204" pitchFamily="18" charset="0"/>
                              </a:rPr>
                              <m:t>(</m:t>
                            </m:r>
                            <m:r>
                              <a:rPr lang="en-SG" sz="2000" b="0" i="1" smtClean="0">
                                <a:solidFill>
                                  <a:schemeClr val="accent6"/>
                                </a:solidFill>
                                <a:latin typeface="Cambria Math" panose="02040503050406030204" pitchFamily="18" charset="0"/>
                              </a:rPr>
                              <m:t>𝐴</m:t>
                            </m:r>
                            <m:r>
                              <a:rPr lang="en-SG" sz="2000" b="0" i="1" smtClean="0">
                                <a:solidFill>
                                  <a:schemeClr val="accent6"/>
                                </a:solidFill>
                                <a:latin typeface="Cambria Math" panose="02040503050406030204" pitchFamily="18" charset="0"/>
                              </a:rPr>
                              <m:t>|</m:t>
                            </m:r>
                            <m:sSub>
                              <m:sSubPr>
                                <m:ctrlPr>
                                  <a:rPr lang="en-SG" sz="2000" i="1">
                                    <a:solidFill>
                                      <a:schemeClr val="accent6"/>
                                    </a:solidFill>
                                    <a:latin typeface="Cambria Math" panose="02040503050406030204" pitchFamily="18" charset="0"/>
                                  </a:rPr>
                                </m:ctrlPr>
                              </m:sSubPr>
                              <m:e>
                                <m:r>
                                  <a:rPr lang="en-SG" sz="2000" i="1">
                                    <a:solidFill>
                                      <a:schemeClr val="accent6"/>
                                    </a:solidFill>
                                    <a:latin typeface="Cambria Math" panose="02040503050406030204" pitchFamily="18" charset="0"/>
                                  </a:rPr>
                                  <m:t>𝐵</m:t>
                                </m:r>
                              </m:e>
                              <m:sub>
                                <m:r>
                                  <a:rPr lang="en-SG" sz="2000" i="1">
                                    <a:solidFill>
                                      <a:schemeClr val="accent6"/>
                                    </a:solidFill>
                                    <a:latin typeface="Cambria Math" panose="02040503050406030204" pitchFamily="18" charset="0"/>
                                  </a:rPr>
                                  <m:t>𝑖</m:t>
                                </m:r>
                              </m:sub>
                            </m:sSub>
                            <m:r>
                              <a:rPr lang="en-SG" sz="2000" b="0" i="1" smtClean="0">
                                <a:solidFill>
                                  <a:schemeClr val="accent6"/>
                                </a:solidFill>
                                <a:latin typeface="Cambria Math" panose="02040503050406030204" pitchFamily="18" charset="0"/>
                              </a:rPr>
                              <m:t>)</m:t>
                            </m:r>
                            <m:r>
                              <a:rPr lang="en-SG" sz="2000" i="1">
                                <a:solidFill>
                                  <a:schemeClr val="accent6"/>
                                </a:solidFill>
                                <a:latin typeface="Cambria Math" panose="02040503050406030204" pitchFamily="18" charset="0"/>
                              </a:rPr>
                              <m:t>𝑃</m:t>
                            </m:r>
                            <m:d>
                              <m:dPr>
                                <m:ctrlPr>
                                  <a:rPr lang="en-SG" sz="2000" i="1">
                                    <a:solidFill>
                                      <a:schemeClr val="accent6"/>
                                    </a:solidFill>
                                    <a:latin typeface="Cambria Math" panose="02040503050406030204" pitchFamily="18" charset="0"/>
                                  </a:rPr>
                                </m:ctrlPr>
                              </m:dPr>
                              <m:e>
                                <m:sSub>
                                  <m:sSubPr>
                                    <m:ctrlPr>
                                      <a:rPr lang="en-SG" sz="2000" i="1">
                                        <a:solidFill>
                                          <a:schemeClr val="accent6"/>
                                        </a:solidFill>
                                        <a:latin typeface="Cambria Math" panose="02040503050406030204" pitchFamily="18" charset="0"/>
                                      </a:rPr>
                                    </m:ctrlPr>
                                  </m:sSubPr>
                                  <m:e>
                                    <m:r>
                                      <a:rPr lang="en-SG" sz="2000" i="1">
                                        <a:solidFill>
                                          <a:schemeClr val="accent6"/>
                                        </a:solidFill>
                                        <a:latin typeface="Cambria Math" panose="02040503050406030204" pitchFamily="18" charset="0"/>
                                      </a:rPr>
                                      <m:t>𝐵</m:t>
                                    </m:r>
                                  </m:e>
                                  <m:sub>
                                    <m:r>
                                      <a:rPr lang="en-SG" sz="2000" b="0" i="1" smtClean="0">
                                        <a:solidFill>
                                          <a:schemeClr val="accent6"/>
                                        </a:solidFill>
                                        <a:latin typeface="Cambria Math" panose="02040503050406030204" pitchFamily="18" charset="0"/>
                                      </a:rPr>
                                      <m:t>𝑖</m:t>
                                    </m:r>
                                  </m:sub>
                                </m:sSub>
                              </m:e>
                            </m:d>
                          </m:e>
                        </m:nary>
                      </m:den>
                    </m:f>
                  </m:oMath>
                </a14:m>
                <a:endParaRPr lang="en-SG" sz="2000" dirty="0">
                  <a:solidFill>
                    <a:schemeClr val="accent6"/>
                  </a:solidFill>
                </a:endParaRPr>
              </a:p>
            </p:txBody>
          </p:sp>
        </mc:Choice>
        <mc:Fallback xmlns="">
          <p:sp>
            <p:nvSpPr>
              <p:cNvPr id="5" name="TextBox 4">
                <a:extLst>
                  <a:ext uri="{FF2B5EF4-FFF2-40B4-BE49-F238E27FC236}">
                    <a16:creationId xmlns:a16="http://schemas.microsoft.com/office/drawing/2014/main" id="{8CE6B749-2350-E280-C014-466830FA893E}"/>
                  </a:ext>
                </a:extLst>
              </p:cNvPr>
              <p:cNvSpPr txBox="1">
                <a:spLocks noRot="1" noChangeAspect="1" noMove="1" noResize="1" noEditPoints="1" noAdjustHandles="1" noChangeArrowheads="1" noChangeShapeType="1" noTextEdit="1"/>
              </p:cNvSpPr>
              <p:nvPr/>
            </p:nvSpPr>
            <p:spPr>
              <a:xfrm>
                <a:off x="3531342" y="1151438"/>
                <a:ext cx="5541537" cy="3043590"/>
              </a:xfrm>
              <a:prstGeom prst="rect">
                <a:avLst/>
              </a:prstGeom>
              <a:blipFill>
                <a:blip r:embed="rId3"/>
                <a:stretch>
                  <a:fillRect l="-1100" t="-2004"/>
                </a:stretch>
              </a:blipFill>
            </p:spPr>
            <p:txBody>
              <a:bodyPr/>
              <a:lstStyle/>
              <a:p>
                <a:r>
                  <a:rPr lang="en-SG">
                    <a:noFill/>
                  </a:rPr>
                  <a:t> </a:t>
                </a:r>
              </a:p>
            </p:txBody>
          </p:sp>
        </mc:Fallback>
      </mc:AlternateContent>
    </p:spTree>
    <p:extLst>
      <p:ext uri="{BB962C8B-B14F-4D97-AF65-F5344CB8AC3E}">
        <p14:creationId xmlns:p14="http://schemas.microsoft.com/office/powerpoint/2010/main" val="240591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Thành </a:t>
            </a:r>
            <a:r>
              <a:rPr lang="en-SG" dirty="0" err="1"/>
              <a:t>viên</a:t>
            </a:r>
            <a:r>
              <a:rPr lang="en-SG" dirty="0"/>
              <a:t> </a:t>
            </a:r>
            <a:r>
              <a:rPr lang="en-SG" dirty="0" err="1"/>
              <a:t>nhóm</a:t>
            </a:r>
            <a:r>
              <a:rPr lang="en-SG" dirty="0"/>
              <a:t> 14</a:t>
            </a:r>
            <a:endParaRPr dirty="0"/>
          </a:p>
        </p:txBody>
      </p:sp>
      <p:sp>
        <p:nvSpPr>
          <p:cNvPr id="2" name="TextBox 1">
            <a:extLst>
              <a:ext uri="{FF2B5EF4-FFF2-40B4-BE49-F238E27FC236}">
                <a16:creationId xmlns:a16="http://schemas.microsoft.com/office/drawing/2014/main" id="{860F78FC-9C6B-0125-8855-BADF1A2B8379}"/>
              </a:ext>
            </a:extLst>
          </p:cNvPr>
          <p:cNvSpPr txBox="1"/>
          <p:nvPr/>
        </p:nvSpPr>
        <p:spPr>
          <a:xfrm>
            <a:off x="268896" y="2206752"/>
            <a:ext cx="5936832" cy="1692771"/>
          </a:xfrm>
          <a:prstGeom prst="rect">
            <a:avLst/>
          </a:prstGeom>
          <a:noFill/>
        </p:spPr>
        <p:txBody>
          <a:bodyPr wrap="square" rtlCol="0">
            <a:spAutoFit/>
          </a:bodyPr>
          <a:lstStyle/>
          <a:p>
            <a:r>
              <a:rPr lang="en-SG" sz="1800" b="1" dirty="0" err="1">
                <a:solidFill>
                  <a:schemeClr val="accent1"/>
                </a:solidFill>
              </a:rPr>
              <a:t>Nguyễn</a:t>
            </a:r>
            <a:r>
              <a:rPr lang="en-SG" sz="1800" b="1" dirty="0">
                <a:solidFill>
                  <a:schemeClr val="accent1"/>
                </a:solidFill>
              </a:rPr>
              <a:t> Thanh </a:t>
            </a:r>
            <a:r>
              <a:rPr lang="en-SG" sz="1800" b="1" dirty="0" err="1">
                <a:solidFill>
                  <a:schemeClr val="accent1"/>
                </a:solidFill>
              </a:rPr>
              <a:t>Tùng</a:t>
            </a:r>
            <a:r>
              <a:rPr lang="en-SG" sz="1800" b="1" dirty="0">
                <a:solidFill>
                  <a:schemeClr val="accent1"/>
                </a:solidFill>
              </a:rPr>
              <a:t> – 21021390</a:t>
            </a:r>
          </a:p>
          <a:p>
            <a:endParaRPr lang="en-SG" sz="1800" b="1" dirty="0">
              <a:solidFill>
                <a:schemeClr val="accent1"/>
              </a:solidFill>
            </a:endParaRPr>
          </a:p>
          <a:p>
            <a:r>
              <a:rPr lang="en-SG" sz="1800" b="1" dirty="0" err="1">
                <a:solidFill>
                  <a:schemeClr val="accent1"/>
                </a:solidFill>
              </a:rPr>
              <a:t>Phạm</a:t>
            </a:r>
            <a:r>
              <a:rPr lang="en-SG" sz="1800" b="1" dirty="0">
                <a:solidFill>
                  <a:schemeClr val="accent1"/>
                </a:solidFill>
              </a:rPr>
              <a:t> Quang Vinh –  21021391</a:t>
            </a:r>
          </a:p>
          <a:p>
            <a:endParaRPr lang="en-SG" sz="1800" b="1" dirty="0">
              <a:solidFill>
                <a:schemeClr val="accent1"/>
              </a:solidFill>
            </a:endParaRPr>
          </a:p>
          <a:p>
            <a:r>
              <a:rPr lang="en-SG" sz="1800" b="1" dirty="0" err="1">
                <a:solidFill>
                  <a:schemeClr val="accent1"/>
                </a:solidFill>
              </a:rPr>
              <a:t>Dương</a:t>
            </a:r>
            <a:r>
              <a:rPr lang="en-SG" sz="1800" b="1" dirty="0">
                <a:solidFill>
                  <a:schemeClr val="accent1"/>
                </a:solidFill>
              </a:rPr>
              <a:t> Huy Anh Vũ - 21021393</a:t>
            </a:r>
          </a:p>
          <a:p>
            <a:endParaRPr lang="en-S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latin typeface="+mn-lt"/>
              </a:rPr>
              <a:t>Phân</a:t>
            </a:r>
            <a:r>
              <a:rPr lang="en-SG" dirty="0">
                <a:latin typeface="+mn-lt"/>
              </a:rPr>
              <a:t> </a:t>
            </a:r>
            <a:r>
              <a:rPr lang="en-SG" dirty="0" err="1">
                <a:latin typeface="+mn-lt"/>
              </a:rPr>
              <a:t>lớp</a:t>
            </a:r>
            <a:r>
              <a:rPr lang="en-SG" dirty="0">
                <a:latin typeface="+mn-lt"/>
              </a:rPr>
              <a:t> Naïve Bayes</a:t>
            </a:r>
            <a:endParaRPr dirty="0">
              <a:latin typeface="+mn-lt"/>
            </a:endParaRPr>
          </a:p>
        </p:txBody>
      </p:sp>
      <p:sp>
        <p:nvSpPr>
          <p:cNvPr id="6" name="TextBox 5">
            <a:extLst>
              <a:ext uri="{FF2B5EF4-FFF2-40B4-BE49-F238E27FC236}">
                <a16:creationId xmlns:a16="http://schemas.microsoft.com/office/drawing/2014/main" id="{B2DD175D-5A9F-A472-CC37-093700C63470}"/>
              </a:ext>
            </a:extLst>
          </p:cNvPr>
          <p:cNvSpPr txBox="1"/>
          <p:nvPr/>
        </p:nvSpPr>
        <p:spPr>
          <a:xfrm>
            <a:off x="1018572" y="1134319"/>
            <a:ext cx="6470248" cy="1077218"/>
          </a:xfrm>
          <a:prstGeom prst="rect">
            <a:avLst/>
          </a:prstGeom>
          <a:noFill/>
        </p:spPr>
        <p:txBody>
          <a:bodyPr wrap="square" rtlCol="0">
            <a:spAutoFit/>
          </a:bodyPr>
          <a:lstStyle/>
          <a:p>
            <a:pPr rtl="0">
              <a:spcBef>
                <a:spcPts val="700"/>
              </a:spcBef>
              <a:spcAft>
                <a:spcPts val="0"/>
              </a:spcAft>
            </a:pPr>
            <a:r>
              <a:rPr lang="vi-VN" sz="1800" b="0" i="0" u="none" strike="noStrike" dirty="0">
                <a:solidFill>
                  <a:schemeClr val="accent6"/>
                </a:solidFill>
                <a:effectLst/>
                <a:latin typeface="Arial" panose="020B0604020202020204" pitchFamily="34" charset="0"/>
              </a:rPr>
              <a:t>Bộ phân lớp Naive bayes hay bộ phân lớp Bayes (simple byes classifier) hoạt động như sau:</a:t>
            </a:r>
            <a:endParaRPr lang="vi-VN" b="0" dirty="0">
              <a:solidFill>
                <a:schemeClr val="accent6"/>
              </a:solidFill>
              <a:effectLst/>
            </a:endParaRPr>
          </a:p>
          <a:p>
            <a:r>
              <a:rPr lang="vi-VN" dirty="0"/>
              <a:t/>
            </a:r>
            <a:br>
              <a:rPr lang="vi-VN" dirty="0"/>
            </a:br>
            <a:endParaRPr lang="en-SG" dirty="0"/>
          </a:p>
        </p:txBody>
      </p:sp>
      <p:sp>
        <p:nvSpPr>
          <p:cNvPr id="7" name="Rectangle: Rounded Corners 6">
            <a:extLst>
              <a:ext uri="{FF2B5EF4-FFF2-40B4-BE49-F238E27FC236}">
                <a16:creationId xmlns:a16="http://schemas.microsoft.com/office/drawing/2014/main" id="{B5B3B578-962F-2C72-9355-2DF694CC2EE2}"/>
              </a:ext>
            </a:extLst>
          </p:cNvPr>
          <p:cNvSpPr/>
          <p:nvPr/>
        </p:nvSpPr>
        <p:spPr>
          <a:xfrm>
            <a:off x="1655180" y="1759352"/>
            <a:ext cx="7407797" cy="32987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fontAlgn="base">
              <a:spcBef>
                <a:spcPts val="1400"/>
              </a:spcBef>
              <a:spcAft>
                <a:spcPts val="0"/>
              </a:spcAft>
              <a:buFont typeface="Arial" panose="020B0604020202020204" pitchFamily="34" charset="0"/>
              <a:buChar char="•"/>
            </a:pPr>
            <a:r>
              <a:rPr lang="vi-VN" sz="1200" b="0" i="0" u="none" strike="noStrike" dirty="0">
                <a:solidFill>
                  <a:srgbClr val="1B1B1B"/>
                </a:solidFill>
                <a:effectLst/>
                <a:highlight>
                  <a:srgbClr val="FFFFFF"/>
                </a:highlight>
                <a:latin typeface="Arial" panose="020B0604020202020204" pitchFamily="34" charset="0"/>
              </a:rPr>
              <a:t>Gọi D là tập dữ liệu huấn luyện, trong đó mỗi phần tử dữ liệu X được biểu diễn bằng một vector chứa n giá trị thuộc tính A1, A2,...,An = {x1,x2,...,xn}</a:t>
            </a:r>
          </a:p>
          <a:p>
            <a:pPr rtl="0" fontAlgn="base">
              <a:spcBef>
                <a:spcPts val="0"/>
              </a:spcBef>
              <a:spcAft>
                <a:spcPts val="0"/>
              </a:spcAft>
              <a:buFont typeface="Arial" panose="020B0604020202020204" pitchFamily="34" charset="0"/>
              <a:buChar char="•"/>
            </a:pPr>
            <a:r>
              <a:rPr lang="vi-VN" sz="1200" b="0" i="0" u="none" strike="noStrike" dirty="0">
                <a:solidFill>
                  <a:srgbClr val="1B1B1B"/>
                </a:solidFill>
                <a:effectLst/>
                <a:highlight>
                  <a:srgbClr val="FFFFFF"/>
                </a:highlight>
                <a:latin typeface="Arial" panose="020B0604020202020204" pitchFamily="34" charset="0"/>
              </a:rPr>
              <a:t>Giả sử có m lớp C1, C2,..,Cm. Cho một phần tử dữ liệu X, bộ phân lớp sẽ gán nhãn cho X là lớp có xác suất hậu nghiệm lớn nhất. Cụ thể, bộ phân lớp Bayes sẽ dự đoán X thuộc vào lớp Ci nếu và chỉ nếu:</a:t>
            </a:r>
            <a:br>
              <a:rPr lang="vi-VN" sz="1200" b="0" i="0" u="none" strike="noStrike" dirty="0">
                <a:solidFill>
                  <a:srgbClr val="1B1B1B"/>
                </a:solidFill>
                <a:effectLst/>
                <a:highlight>
                  <a:srgbClr val="FFFFFF"/>
                </a:highlight>
                <a:latin typeface="Arial" panose="020B0604020202020204" pitchFamily="34" charset="0"/>
              </a:rPr>
            </a:br>
            <a:r>
              <a:rPr lang="vi-VN" sz="1200" b="0" i="0" u="none" strike="noStrike" dirty="0">
                <a:solidFill>
                  <a:srgbClr val="1B1B1B"/>
                </a:solidFill>
                <a:effectLst/>
                <a:highlight>
                  <a:srgbClr val="FFFFFF"/>
                </a:highlight>
                <a:latin typeface="Arial" panose="020B0604020202020204" pitchFamily="34" charset="0"/>
              </a:rPr>
              <a:t>P(Ci|X) &gt; P(Cj|X) (1&lt;= i, j &lt;=m, i != j)</a:t>
            </a:r>
            <a:br>
              <a:rPr lang="vi-VN" sz="1200" b="0" i="0" u="none" strike="noStrike" dirty="0">
                <a:solidFill>
                  <a:srgbClr val="1B1B1B"/>
                </a:solidFill>
                <a:effectLst/>
                <a:highlight>
                  <a:srgbClr val="FFFFFF"/>
                </a:highlight>
                <a:latin typeface="Arial" panose="020B0604020202020204" pitchFamily="34" charset="0"/>
              </a:rPr>
            </a:br>
            <a:r>
              <a:rPr lang="vi-VN" sz="1200" b="0" i="0" u="none" strike="noStrike" dirty="0">
                <a:solidFill>
                  <a:srgbClr val="1B1B1B"/>
                </a:solidFill>
                <a:effectLst/>
                <a:highlight>
                  <a:srgbClr val="FFFFFF"/>
                </a:highlight>
                <a:latin typeface="Arial" panose="020B0604020202020204" pitchFamily="34" charset="0"/>
              </a:rPr>
              <a:t>Giá trị này sẽ tính dựa trên định lý Bayes.</a:t>
            </a:r>
          </a:p>
          <a:p>
            <a:pPr rtl="0" fontAlgn="base">
              <a:spcBef>
                <a:spcPts val="0"/>
              </a:spcBef>
              <a:spcAft>
                <a:spcPts val="0"/>
              </a:spcAft>
              <a:buFont typeface="Arial" panose="020B0604020202020204" pitchFamily="34" charset="0"/>
              <a:buChar char="•"/>
            </a:pPr>
            <a:r>
              <a:rPr lang="vi-VN" sz="1200" b="0" i="0" u="none" strike="noStrike" dirty="0">
                <a:solidFill>
                  <a:srgbClr val="1B1B1B"/>
                </a:solidFill>
                <a:effectLst/>
                <a:highlight>
                  <a:srgbClr val="FFFFFF"/>
                </a:highlight>
                <a:latin typeface="Arial" panose="020B0604020202020204" pitchFamily="34" charset="0"/>
              </a:rPr>
              <a:t> Để tìm xác suất lớn nhất, ta nhận thấy các giá trị P(X) là giống nhau với mọi lớp nên không cần tính. Do đó ta chỉ cần tìm giá trị lớn nhất của P(X|Ci) * P(Ci). Chú ý rằng P(Ci) được ước lượng bằng |Di|/|D|, trong đó Di là tập các phần tử dữ liệu thuộc lớp Ci. Nếu xác suất tiền nghiệm P(Ci) cũng không xác định được thì ta coi chúng bằng nhau P(C1) = P(C2) = ... = P(Cm), khi đó ta chỉ cần tìm giá trị P(X|Ci) lớn nhất.</a:t>
            </a:r>
          </a:p>
          <a:p>
            <a:pPr rtl="0" fontAlgn="base">
              <a:spcBef>
                <a:spcPts val="0"/>
              </a:spcBef>
              <a:spcAft>
                <a:spcPts val="700"/>
              </a:spcAft>
              <a:buFont typeface="Arial" panose="020B0604020202020204" pitchFamily="34" charset="0"/>
              <a:buChar char="•"/>
            </a:pPr>
            <a:r>
              <a:rPr lang="vi-VN" sz="1200" b="0" i="0" u="none" strike="noStrike" dirty="0">
                <a:solidFill>
                  <a:srgbClr val="1B1B1B"/>
                </a:solidFill>
                <a:effectLst/>
                <a:highlight>
                  <a:srgbClr val="FFFFFF"/>
                </a:highlight>
                <a:latin typeface="Arial" panose="020B0604020202020204" pitchFamily="34" charset="0"/>
              </a:rPr>
              <a:t> Khi số lượng các thuộc tính mô tả dữ liệu là lớn thì chi phí tính toàn P(X|Ci) là rất lớn, dó đó có thể giảm độ phức tạp của thuật toán Naive Bayes giả thiết các thuộc tính độc lập nhau. Khi đó ta có thể tính:</a:t>
            </a:r>
            <a:br>
              <a:rPr lang="vi-VN" sz="1200" b="0" i="0" u="none" strike="noStrike" dirty="0">
                <a:solidFill>
                  <a:srgbClr val="1B1B1B"/>
                </a:solidFill>
                <a:effectLst/>
                <a:highlight>
                  <a:srgbClr val="FFFFFF"/>
                </a:highlight>
                <a:latin typeface="Arial" panose="020B0604020202020204" pitchFamily="34" charset="0"/>
              </a:rPr>
            </a:br>
            <a:r>
              <a:rPr lang="vi-VN" sz="1200" b="0" i="0" u="none" strike="noStrike" dirty="0">
                <a:solidFill>
                  <a:srgbClr val="1B1B1B"/>
                </a:solidFill>
                <a:effectLst/>
                <a:highlight>
                  <a:srgbClr val="FFFFFF"/>
                </a:highlight>
                <a:latin typeface="Arial" panose="020B0604020202020204" pitchFamily="34" charset="0"/>
              </a:rPr>
              <a:t>P(X|Ci) = P(x1|Ci)...P(xn|Ci)</a:t>
            </a:r>
          </a:p>
          <a:p>
            <a:pPr algn="ctr"/>
            <a:endParaRPr lang="en-SG" sz="1200" dirty="0"/>
          </a:p>
        </p:txBody>
      </p:sp>
      <p:sp>
        <p:nvSpPr>
          <p:cNvPr id="13" name="Arrow: Right 12">
            <a:extLst>
              <a:ext uri="{FF2B5EF4-FFF2-40B4-BE49-F238E27FC236}">
                <a16:creationId xmlns:a16="http://schemas.microsoft.com/office/drawing/2014/main" id="{EA286064-E5BD-4636-255F-2838AA7B051E}"/>
              </a:ext>
            </a:extLst>
          </p:cNvPr>
          <p:cNvSpPr/>
          <p:nvPr/>
        </p:nvSpPr>
        <p:spPr>
          <a:xfrm>
            <a:off x="613458" y="2211537"/>
            <a:ext cx="1041722" cy="57270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SG"/>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400" b="1" i="0" u="none" strike="noStrike" dirty="0" err="1">
                <a:solidFill>
                  <a:schemeClr val="accent6"/>
                </a:solidFill>
                <a:effectLst/>
                <a:latin typeface="Arial" panose="020B0604020202020204" pitchFamily="34" charset="0"/>
              </a:rPr>
              <a:t>Khắc</a:t>
            </a:r>
            <a:r>
              <a:rPr lang="en-SG" sz="2400" b="1" i="0" u="none" strike="noStrike" dirty="0">
                <a:solidFill>
                  <a:schemeClr val="accent6"/>
                </a:solidFill>
                <a:effectLst/>
                <a:latin typeface="Arial" panose="020B0604020202020204" pitchFamily="34" charset="0"/>
              </a:rPr>
              <a:t> </a:t>
            </a:r>
            <a:r>
              <a:rPr lang="en-SG" sz="2400" b="1" i="0" u="none" strike="noStrike" dirty="0" err="1">
                <a:solidFill>
                  <a:schemeClr val="accent6"/>
                </a:solidFill>
                <a:effectLst/>
                <a:latin typeface="Arial" panose="020B0604020202020204" pitchFamily="34" charset="0"/>
              </a:rPr>
              <a:t>phục</a:t>
            </a:r>
            <a:r>
              <a:rPr lang="en-SG" sz="2400" b="1" i="0" u="none" strike="noStrike" dirty="0">
                <a:solidFill>
                  <a:schemeClr val="accent6"/>
                </a:solidFill>
                <a:effectLst/>
                <a:latin typeface="Arial" panose="020B0604020202020204" pitchFamily="34" charset="0"/>
              </a:rPr>
              <a:t> </a:t>
            </a:r>
            <a:r>
              <a:rPr lang="en-SG" sz="2400" b="1" i="0" u="none" strike="noStrike" dirty="0" err="1">
                <a:solidFill>
                  <a:schemeClr val="accent6"/>
                </a:solidFill>
                <a:effectLst/>
                <a:latin typeface="Arial" panose="020B0604020202020204" pitchFamily="34" charset="0"/>
              </a:rPr>
              <a:t>vấn</a:t>
            </a:r>
            <a:r>
              <a:rPr lang="en-SG" sz="2400" b="1" i="0" u="none" strike="noStrike" dirty="0">
                <a:solidFill>
                  <a:schemeClr val="accent6"/>
                </a:solidFill>
                <a:effectLst/>
                <a:latin typeface="Arial" panose="020B0604020202020204" pitchFamily="34" charset="0"/>
              </a:rPr>
              <a:t> </a:t>
            </a:r>
            <a:r>
              <a:rPr lang="en-SG" sz="2400" b="1" i="0" u="none" strike="noStrike" dirty="0" err="1">
                <a:solidFill>
                  <a:schemeClr val="accent6"/>
                </a:solidFill>
                <a:effectLst/>
                <a:latin typeface="Arial" panose="020B0604020202020204" pitchFamily="34" charset="0"/>
              </a:rPr>
              <a:t>đề</a:t>
            </a:r>
            <a:r>
              <a:rPr lang="en-SG" sz="2400" b="1" i="0" u="none" strike="noStrike" dirty="0">
                <a:solidFill>
                  <a:schemeClr val="accent6"/>
                </a:solidFill>
                <a:effectLst/>
                <a:latin typeface="Arial" panose="020B0604020202020204" pitchFamily="34" charset="0"/>
              </a:rPr>
              <a:t> </a:t>
            </a:r>
            <a:r>
              <a:rPr lang="en-SG" sz="2400" b="1" i="0" u="none" strike="noStrike" dirty="0" err="1">
                <a:solidFill>
                  <a:schemeClr val="accent6"/>
                </a:solidFill>
                <a:effectLst/>
                <a:latin typeface="Arial" panose="020B0604020202020204" pitchFamily="34" charset="0"/>
              </a:rPr>
              <a:t>xác</a:t>
            </a:r>
            <a:r>
              <a:rPr lang="en-SG" sz="2400" b="1" i="0" u="none" strike="noStrike" dirty="0">
                <a:solidFill>
                  <a:schemeClr val="accent6"/>
                </a:solidFill>
                <a:effectLst/>
                <a:latin typeface="Arial" panose="020B0604020202020204" pitchFamily="34" charset="0"/>
              </a:rPr>
              <a:t> </a:t>
            </a:r>
            <a:r>
              <a:rPr lang="en-SG" sz="2400" b="1" i="0" u="none" strike="noStrike" dirty="0" err="1">
                <a:solidFill>
                  <a:schemeClr val="accent6"/>
                </a:solidFill>
                <a:effectLst/>
                <a:latin typeface="Arial" panose="020B0604020202020204" pitchFamily="34" charset="0"/>
              </a:rPr>
              <a:t>suất</a:t>
            </a:r>
            <a:r>
              <a:rPr lang="en-SG" sz="2400" b="1" i="0" u="none" strike="noStrike" dirty="0">
                <a:solidFill>
                  <a:schemeClr val="accent6"/>
                </a:solidFill>
                <a:effectLst/>
                <a:latin typeface="Arial" panose="020B0604020202020204" pitchFamily="34" charset="0"/>
              </a:rPr>
              <a:t> </a:t>
            </a:r>
            <a:r>
              <a:rPr lang="en-SG" sz="2400" b="1" i="0" u="none" strike="noStrike" dirty="0" err="1">
                <a:solidFill>
                  <a:schemeClr val="accent6"/>
                </a:solidFill>
                <a:effectLst/>
                <a:latin typeface="Arial" panose="020B0604020202020204" pitchFamily="34" charset="0"/>
              </a:rPr>
              <a:t>điều</a:t>
            </a:r>
            <a:r>
              <a:rPr lang="en-SG" sz="2400" b="1" i="0" u="none" strike="noStrike" dirty="0">
                <a:solidFill>
                  <a:schemeClr val="accent6"/>
                </a:solidFill>
                <a:effectLst/>
                <a:latin typeface="Arial" panose="020B0604020202020204" pitchFamily="34" charset="0"/>
              </a:rPr>
              <a:t> </a:t>
            </a:r>
            <a:r>
              <a:rPr lang="en-SG" sz="2400" b="1" i="0" u="none" strike="noStrike" dirty="0" err="1">
                <a:solidFill>
                  <a:schemeClr val="accent6"/>
                </a:solidFill>
                <a:effectLst/>
                <a:latin typeface="Arial" panose="020B0604020202020204" pitchFamily="34" charset="0"/>
              </a:rPr>
              <a:t>kiện</a:t>
            </a:r>
            <a:r>
              <a:rPr lang="en-SG" sz="2400" b="1" i="0" u="none" strike="noStrike" dirty="0">
                <a:solidFill>
                  <a:schemeClr val="accent6"/>
                </a:solidFill>
                <a:effectLst/>
                <a:latin typeface="Arial" panose="020B0604020202020204" pitchFamily="34" charset="0"/>
              </a:rPr>
              <a:t> </a:t>
            </a:r>
            <a:r>
              <a:rPr lang="en-SG" sz="2400" b="1" i="0" u="none" strike="noStrike" dirty="0" err="1">
                <a:solidFill>
                  <a:schemeClr val="accent6"/>
                </a:solidFill>
                <a:effectLst/>
                <a:latin typeface="Arial" panose="020B0604020202020204" pitchFamily="34" charset="0"/>
              </a:rPr>
              <a:t>bằng</a:t>
            </a:r>
            <a:r>
              <a:rPr lang="en-SG" sz="2400" b="1" i="0" u="none" strike="noStrike" dirty="0">
                <a:solidFill>
                  <a:schemeClr val="accent6"/>
                </a:solidFill>
                <a:effectLst/>
                <a:latin typeface="Arial" panose="020B0604020202020204" pitchFamily="34" charset="0"/>
              </a:rPr>
              <a:t> zero</a:t>
            </a:r>
            <a:endParaRPr sz="2400" dirty="0">
              <a:solidFill>
                <a:schemeClr val="accent6"/>
              </a:solidFill>
            </a:endParaRPr>
          </a:p>
        </p:txBody>
      </p:sp>
      <p:sp>
        <p:nvSpPr>
          <p:cNvPr id="2" name="TextBox 1">
            <a:extLst>
              <a:ext uri="{FF2B5EF4-FFF2-40B4-BE49-F238E27FC236}">
                <a16:creationId xmlns:a16="http://schemas.microsoft.com/office/drawing/2014/main" id="{6C75CEB6-00EC-E5B0-EA2E-9D8D3AABF4CB}"/>
              </a:ext>
            </a:extLst>
          </p:cNvPr>
          <p:cNvSpPr txBox="1"/>
          <p:nvPr/>
        </p:nvSpPr>
        <p:spPr>
          <a:xfrm>
            <a:off x="555585" y="1701478"/>
            <a:ext cx="3159888" cy="3105978"/>
          </a:xfrm>
          <a:prstGeom prst="rect">
            <a:avLst/>
          </a:prstGeom>
          <a:noFill/>
        </p:spPr>
        <p:txBody>
          <a:bodyPr wrap="square" rtlCol="0">
            <a:spAutoFit/>
          </a:bodyPr>
          <a:lstStyle/>
          <a:p>
            <a:pPr marL="82791" rtl="0" fontAlgn="base">
              <a:spcBef>
                <a:spcPts val="700"/>
              </a:spcBef>
              <a:spcAft>
                <a:spcPts val="0"/>
              </a:spcAft>
            </a:pPr>
            <a:r>
              <a:rPr lang="en-SG" sz="1600" b="0" i="0" u="none" strike="noStrike" dirty="0">
                <a:solidFill>
                  <a:schemeClr val="accent6"/>
                </a:solidFill>
                <a:effectLst/>
                <a:latin typeface="Arial" panose="020B0604020202020204" pitchFamily="34" charset="0"/>
              </a:rPr>
              <a:t>- </a:t>
            </a:r>
            <a:r>
              <a:rPr lang="vi-VN" sz="1600" b="0" i="0" u="none" strike="noStrike" dirty="0">
                <a:solidFill>
                  <a:schemeClr val="accent6"/>
                </a:solidFill>
                <a:effectLst/>
                <a:latin typeface="Arial" panose="020B0604020202020204" pitchFamily="34" charset="0"/>
              </a:rPr>
              <a:t>Nếu trong dữ liệu huấn luyện không có đối tượng X nào có thuộc tính lớp Ck có thuộc tính Fi nhận một giá trị cụ thể vij, xác suất điều kiện P(Fi = xij | Ck) sẽ bằng 0.</a:t>
            </a:r>
            <a:endParaRPr lang="en-SG" sz="1600" b="0" i="0" u="none" strike="noStrike" dirty="0">
              <a:solidFill>
                <a:schemeClr val="accent6"/>
              </a:solidFill>
              <a:effectLst/>
              <a:latin typeface="Arial" panose="020B0604020202020204" pitchFamily="34" charset="0"/>
            </a:endParaRPr>
          </a:p>
          <a:p>
            <a:pPr marL="82791" rtl="0" fontAlgn="base">
              <a:spcBef>
                <a:spcPts val="700"/>
              </a:spcBef>
              <a:spcAft>
                <a:spcPts val="0"/>
              </a:spcAft>
            </a:pPr>
            <a:endParaRPr lang="vi-VN" sz="1600" b="0" i="0" u="none" strike="noStrike" dirty="0">
              <a:solidFill>
                <a:schemeClr val="accent6"/>
              </a:solidFill>
              <a:effectLst/>
              <a:latin typeface="Arial" panose="020B0604020202020204" pitchFamily="34" charset="0"/>
            </a:endParaRPr>
          </a:p>
          <a:p>
            <a:pPr marL="82791" rtl="0" fontAlgn="base">
              <a:spcBef>
                <a:spcPts val="0"/>
              </a:spcBef>
              <a:spcAft>
                <a:spcPts val="0"/>
              </a:spcAft>
            </a:pPr>
            <a:r>
              <a:rPr lang="en-SG" sz="1600" b="0" i="0" u="none" strike="noStrike" dirty="0">
                <a:solidFill>
                  <a:schemeClr val="accent6"/>
                </a:solidFill>
                <a:effectLst/>
                <a:latin typeface="Arial" panose="020B0604020202020204" pitchFamily="34" charset="0"/>
              </a:rPr>
              <a:t>- </a:t>
            </a:r>
            <a:r>
              <a:rPr lang="vi-VN" sz="1600" b="0" i="0" u="none" strike="noStrike" dirty="0">
                <a:solidFill>
                  <a:schemeClr val="accent6"/>
                </a:solidFill>
                <a:effectLst/>
                <a:latin typeface="Arial" panose="020B0604020202020204" pitchFamily="34" charset="0"/>
              </a:rPr>
              <a:t>Khi phân lớp, nếu có một đối tượng nào mang thuộc tính này thì xác suất phân vào lớp Ck luôn bằng 0.</a:t>
            </a:r>
          </a:p>
          <a:p>
            <a:endParaRPr lang="en-SG" dirty="0">
              <a:solidFill>
                <a:schemeClr val="accent6"/>
              </a:solidFill>
            </a:endParaRPr>
          </a:p>
        </p:txBody>
      </p:sp>
      <p:sp>
        <p:nvSpPr>
          <p:cNvPr id="3" name="Arrow: Right 2">
            <a:extLst>
              <a:ext uri="{FF2B5EF4-FFF2-40B4-BE49-F238E27FC236}">
                <a16:creationId xmlns:a16="http://schemas.microsoft.com/office/drawing/2014/main" id="{36446A96-E212-41B3-53F2-991C3664A11E}"/>
              </a:ext>
            </a:extLst>
          </p:cNvPr>
          <p:cNvSpPr/>
          <p:nvPr/>
        </p:nvSpPr>
        <p:spPr>
          <a:xfrm>
            <a:off x="3593592" y="299480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20CC96DF-9FBF-CB9F-4A4D-12547B17009A}"/>
              </a:ext>
            </a:extLst>
          </p:cNvPr>
          <p:cNvSpPr txBox="1"/>
          <p:nvPr/>
        </p:nvSpPr>
        <p:spPr>
          <a:xfrm>
            <a:off x="5104434" y="1169043"/>
            <a:ext cx="3703899" cy="646331"/>
          </a:xfrm>
          <a:prstGeom prst="rect">
            <a:avLst/>
          </a:prstGeom>
          <a:noFill/>
        </p:spPr>
        <p:txBody>
          <a:bodyPr wrap="square" rtlCol="0">
            <a:spAutoFit/>
          </a:bodyPr>
          <a:lstStyle/>
          <a:p>
            <a:r>
              <a:rPr lang="vi-VN" sz="1800" b="0" i="0" u="none" strike="noStrike" dirty="0">
                <a:solidFill>
                  <a:schemeClr val="accent6"/>
                </a:solidFill>
                <a:effectLst/>
                <a:latin typeface="Arial" panose="020B0604020202020204" pitchFamily="34" charset="0"/>
              </a:rPr>
              <a:t>Khắc phục bằng cách ước lượng theo công thức sau:</a:t>
            </a:r>
            <a:endParaRPr lang="en-SG" dirty="0">
              <a:solidFill>
                <a:schemeClr val="accent6"/>
              </a:solidFill>
            </a:endParaRPr>
          </a:p>
        </p:txBody>
      </p:sp>
      <p:pic>
        <p:nvPicPr>
          <p:cNvPr id="4098" name="Picture 2">
            <a:extLst>
              <a:ext uri="{FF2B5EF4-FFF2-40B4-BE49-F238E27FC236}">
                <a16:creationId xmlns:a16="http://schemas.microsoft.com/office/drawing/2014/main" id="{DB6260F8-46BB-EE1E-1C65-0E1070E48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15374"/>
            <a:ext cx="4572001" cy="3328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8" name="Google Shape;1218;p48"/>
          <p:cNvSpPr txBox="1">
            <a:spLocks noGrp="1"/>
          </p:cNvSpPr>
          <p:nvPr>
            <p:ph type="title"/>
          </p:nvPr>
        </p:nvSpPr>
        <p:spPr>
          <a:xfrm>
            <a:off x="830125" y="155894"/>
            <a:ext cx="49509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latin typeface="+mn-lt"/>
              </a:rPr>
              <a:t>NHƯỢC ĐIỂM</a:t>
            </a:r>
            <a:endParaRPr dirty="0">
              <a:latin typeface="+mn-lt"/>
            </a:endParaRPr>
          </a:p>
        </p:txBody>
      </p:sp>
      <p:sp>
        <p:nvSpPr>
          <p:cNvPr id="1219" name="Google Shape;1219;p48"/>
          <p:cNvSpPr txBox="1">
            <a:spLocks noGrp="1"/>
          </p:cNvSpPr>
          <p:nvPr>
            <p:ph type="subTitle" idx="1"/>
          </p:nvPr>
        </p:nvSpPr>
        <p:spPr>
          <a:xfrm>
            <a:off x="2660500" y="788894"/>
            <a:ext cx="4950900" cy="555600"/>
          </a:xfrm>
          <a:prstGeom prst="rect">
            <a:avLst/>
          </a:prstGeom>
        </p:spPr>
        <p:txBody>
          <a:bodyPr spcFirstLastPara="1" wrap="square" lIns="91425" tIns="91425" rIns="91425" bIns="91425" anchor="t" anchorCtr="0">
            <a:noAutofit/>
          </a:bodyPr>
          <a:lstStyle/>
          <a:p>
            <a:pPr rtl="0" fontAlgn="base">
              <a:spcBef>
                <a:spcPts val="700"/>
              </a:spcBef>
              <a:spcAft>
                <a:spcPts val="0"/>
              </a:spcAft>
              <a:buFont typeface="Arial" panose="020B0604020202020204" pitchFamily="34" charset="0"/>
              <a:buChar char="•"/>
            </a:pPr>
            <a:r>
              <a:rPr lang="vi-VN" sz="1600" b="0" i="0" u="none" strike="noStrike" dirty="0">
                <a:solidFill>
                  <a:schemeClr val="accent6"/>
                </a:solidFill>
                <a:effectLst/>
                <a:latin typeface="Arial" panose="020B0604020202020204" pitchFamily="34" charset="0"/>
              </a:rPr>
              <a:t>Giả định độc lập (ưu điểm cũng chính là nhược điểm)</a:t>
            </a:r>
            <a:br>
              <a:rPr lang="vi-VN" sz="1600" b="0" i="0" u="none" strike="noStrike" dirty="0">
                <a:solidFill>
                  <a:schemeClr val="accent6"/>
                </a:solidFill>
                <a:effectLst/>
                <a:latin typeface="Arial" panose="020B0604020202020204" pitchFamily="34" charset="0"/>
              </a:rPr>
            </a:br>
            <a:r>
              <a:rPr lang="vi-VN" sz="1600" b="0" i="0" u="none" strike="noStrike" dirty="0">
                <a:solidFill>
                  <a:schemeClr val="accent6"/>
                </a:solidFill>
                <a:effectLst/>
                <a:latin typeface="Arial" panose="020B0604020202020204" pitchFamily="34" charset="0"/>
              </a:rPr>
              <a:t>hầu hết các trường hợp thực tế trong đó có các thuộc tính trong các đối tượng thường phụ thuộc lẫn nhau.</a:t>
            </a:r>
          </a:p>
          <a:p>
            <a:pPr rtl="0" fontAlgn="base">
              <a:spcBef>
                <a:spcPts val="0"/>
              </a:spcBef>
              <a:spcAft>
                <a:spcPts val="0"/>
              </a:spcAft>
              <a:buFont typeface="Arial" panose="020B0604020202020204" pitchFamily="34" charset="0"/>
              <a:buChar char="•"/>
            </a:pPr>
            <a:r>
              <a:rPr lang="vi-VN" sz="1600" b="0" i="0" u="none" strike="noStrike" dirty="0">
                <a:solidFill>
                  <a:schemeClr val="accent6"/>
                </a:solidFill>
                <a:effectLst/>
                <a:latin typeface="Arial" panose="020B0604020202020204" pitchFamily="34" charset="0"/>
              </a:rPr>
              <a:t>Vấn đề zero (đã nêu cách giải quyết ở phía trên)</a:t>
            </a:r>
          </a:p>
          <a:p>
            <a:pPr rtl="0" fontAlgn="base">
              <a:spcBef>
                <a:spcPts val="0"/>
              </a:spcBef>
              <a:spcAft>
                <a:spcPts val="700"/>
              </a:spcAft>
              <a:buFont typeface="Arial" panose="020B0604020202020204" pitchFamily="34" charset="0"/>
              <a:buChar char="•"/>
            </a:pPr>
            <a:r>
              <a:rPr lang="vi-VN" sz="1600" b="0" i="0" u="none" strike="noStrike" dirty="0">
                <a:solidFill>
                  <a:schemeClr val="accent6"/>
                </a:solidFill>
                <a:effectLst/>
                <a:latin typeface="Arial" panose="020B0604020202020204" pitchFamily="34" charset="0"/>
              </a:rPr>
              <a:t>Mô hình không được huẩn luyện bằng phượng pháp tối ưu mạnh và chặt chẽ.</a:t>
            </a:r>
            <a:br>
              <a:rPr lang="vi-VN" sz="1600" b="0" i="0" u="none" strike="noStrike" dirty="0">
                <a:solidFill>
                  <a:schemeClr val="accent6"/>
                </a:solidFill>
                <a:effectLst/>
                <a:latin typeface="Arial" panose="020B0604020202020204" pitchFamily="34" charset="0"/>
              </a:rPr>
            </a:br>
            <a:r>
              <a:rPr lang="vi-VN" sz="1600" b="0" i="0" u="none" strike="noStrike" dirty="0">
                <a:solidFill>
                  <a:schemeClr val="accent6"/>
                </a:solidFill>
                <a:effectLst/>
                <a:latin typeface="Arial" panose="020B0604020202020204" pitchFamily="34" charset="0"/>
              </a:rPr>
              <a:t>Tham số mủa mô hình là các ước lượng xác suất điều kiện đơn lẻ.</a:t>
            </a:r>
            <a:br>
              <a:rPr lang="vi-VN" sz="1600" b="0" i="0" u="none" strike="noStrike" dirty="0">
                <a:solidFill>
                  <a:schemeClr val="accent6"/>
                </a:solidFill>
                <a:effectLst/>
                <a:latin typeface="Arial" panose="020B0604020202020204" pitchFamily="34" charset="0"/>
              </a:rPr>
            </a:br>
            <a:r>
              <a:rPr lang="vi-VN" sz="1600" b="0" i="0" u="none" strike="noStrike" dirty="0">
                <a:solidFill>
                  <a:schemeClr val="accent6"/>
                </a:solidFill>
                <a:effectLst/>
                <a:latin typeface="Arial" panose="020B0604020202020204" pitchFamily="34" charset="0"/>
              </a:rPr>
              <a:t>Không tính đến sự tương tác giữa các ước lượng này.</a:t>
            </a:r>
          </a:p>
        </p:txBody>
      </p:sp>
      <p:cxnSp>
        <p:nvCxnSpPr>
          <p:cNvPr id="1220" name="Google Shape;1220;p48"/>
          <p:cNvCxnSpPr>
            <a:cxnSpLocks/>
          </p:cNvCxnSpPr>
          <p:nvPr/>
        </p:nvCxnSpPr>
        <p:spPr>
          <a:xfrm>
            <a:off x="819245" y="179294"/>
            <a:ext cx="0" cy="5127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1221" name="Google Shape;1221;p48"/>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125" y="566537"/>
            <a:ext cx="4950900" cy="536100"/>
          </a:xfrm>
        </p:spPr>
        <p:txBody>
          <a:bodyPr/>
          <a:lstStyle/>
          <a:p>
            <a:r>
              <a:rPr lang="en-US" dirty="0" err="1" smtClean="0">
                <a:latin typeface="+mj-lt"/>
              </a:rPr>
              <a:t>Phân</a:t>
            </a:r>
            <a:r>
              <a:rPr lang="en-US" dirty="0" smtClean="0">
                <a:latin typeface="+mj-lt"/>
              </a:rPr>
              <a:t> </a:t>
            </a:r>
            <a:r>
              <a:rPr lang="en-US" dirty="0" err="1" smtClean="0">
                <a:latin typeface="+mj-lt"/>
              </a:rPr>
              <a:t>loại</a:t>
            </a:r>
            <a:r>
              <a:rPr lang="en-US" dirty="0" smtClean="0">
                <a:latin typeface="+mj-lt"/>
              </a:rPr>
              <a:t> </a:t>
            </a:r>
            <a:r>
              <a:rPr lang="en-US" dirty="0" err="1" smtClean="0">
                <a:latin typeface="+mj-lt"/>
              </a:rPr>
              <a:t>văn</a:t>
            </a:r>
            <a:r>
              <a:rPr lang="en-US" dirty="0" smtClean="0">
                <a:latin typeface="+mj-lt"/>
              </a:rPr>
              <a:t> </a:t>
            </a:r>
            <a:r>
              <a:rPr lang="en-US" dirty="0" err="1" smtClean="0">
                <a:latin typeface="+mj-lt"/>
              </a:rPr>
              <a:t>bản</a:t>
            </a:r>
            <a:r>
              <a:rPr lang="en-US" dirty="0" smtClean="0">
                <a:latin typeface="+mj-lt"/>
              </a:rPr>
              <a:t> </a:t>
            </a:r>
            <a:r>
              <a:rPr lang="en-US" dirty="0" err="1" smtClean="0">
                <a:latin typeface="+mj-lt"/>
              </a:rPr>
              <a:t>tiếng</a:t>
            </a:r>
            <a:r>
              <a:rPr lang="en-US" dirty="0" smtClean="0">
                <a:latin typeface="+mj-lt"/>
              </a:rPr>
              <a:t> </a:t>
            </a:r>
            <a:r>
              <a:rPr lang="en-US" dirty="0" err="1" smtClean="0">
                <a:latin typeface="+mj-lt"/>
              </a:rPr>
              <a:t>Việt</a:t>
            </a:r>
            <a:endParaRPr lang="en-US" dirty="0">
              <a:latin typeface="+mj-lt"/>
            </a:endParaRPr>
          </a:p>
        </p:txBody>
      </p:sp>
      <p:pic>
        <p:nvPicPr>
          <p:cNvPr id="4" name="Picture 3"/>
          <p:cNvPicPr>
            <a:picLocks noChangeAspect="1"/>
          </p:cNvPicPr>
          <p:nvPr/>
        </p:nvPicPr>
        <p:blipFill>
          <a:blip r:embed="rId2"/>
          <a:stretch>
            <a:fillRect/>
          </a:stretch>
        </p:blipFill>
        <p:spPr>
          <a:xfrm>
            <a:off x="758435" y="1102637"/>
            <a:ext cx="4884843" cy="3856054"/>
          </a:xfrm>
          <a:prstGeom prst="rect">
            <a:avLst/>
          </a:prstGeom>
        </p:spPr>
      </p:pic>
    </p:spTree>
    <p:extLst>
      <p:ext uri="{BB962C8B-B14F-4D97-AF65-F5344CB8AC3E}">
        <p14:creationId xmlns:p14="http://schemas.microsoft.com/office/powerpoint/2010/main" val="225454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46" y="346135"/>
            <a:ext cx="4950900" cy="536100"/>
          </a:xfrm>
        </p:spPr>
        <p:txBody>
          <a:bodyPr/>
          <a:lstStyle/>
          <a:p>
            <a:r>
              <a:rPr lang="en-US" dirty="0" err="1" smtClean="0">
                <a:latin typeface="+mj-lt"/>
              </a:rPr>
              <a:t>Các</a:t>
            </a:r>
            <a:r>
              <a:rPr lang="en-US" dirty="0" smtClean="0">
                <a:latin typeface="+mj-lt"/>
              </a:rPr>
              <a:t> </a:t>
            </a:r>
            <a:r>
              <a:rPr lang="en-US" dirty="0" err="1" smtClean="0">
                <a:latin typeface="+mj-lt"/>
              </a:rPr>
              <a:t>bước</a:t>
            </a:r>
            <a:r>
              <a:rPr lang="en-US" dirty="0" smtClean="0">
                <a:latin typeface="+mj-lt"/>
              </a:rPr>
              <a:t> </a:t>
            </a:r>
            <a:r>
              <a:rPr lang="en-US" dirty="0" err="1" smtClean="0">
                <a:latin typeface="+mj-lt"/>
              </a:rPr>
              <a:t>cơ</a:t>
            </a:r>
            <a:r>
              <a:rPr lang="en-US" dirty="0" smtClean="0">
                <a:latin typeface="+mj-lt"/>
              </a:rPr>
              <a:t> </a:t>
            </a:r>
            <a:r>
              <a:rPr lang="en-US" dirty="0" err="1" smtClean="0">
                <a:latin typeface="+mj-lt"/>
              </a:rPr>
              <a:t>bản</a:t>
            </a:r>
            <a:r>
              <a:rPr lang="en-US" dirty="0" smtClean="0">
                <a:latin typeface="+mj-lt"/>
              </a:rPr>
              <a:t> </a:t>
            </a:r>
            <a:r>
              <a:rPr lang="en-US" dirty="0" err="1" smtClean="0">
                <a:latin typeface="+mj-lt"/>
              </a:rPr>
              <a:t>để</a:t>
            </a:r>
            <a:r>
              <a:rPr lang="en-US" dirty="0" smtClean="0">
                <a:latin typeface="+mj-lt"/>
              </a:rPr>
              <a:t> </a:t>
            </a:r>
            <a:r>
              <a:rPr lang="en-US" dirty="0" err="1" smtClean="0">
                <a:latin typeface="+mj-lt"/>
              </a:rPr>
              <a:t>thực</a:t>
            </a:r>
            <a:r>
              <a:rPr lang="en-US" dirty="0" smtClean="0">
                <a:latin typeface="+mj-lt"/>
              </a:rPr>
              <a:t> </a:t>
            </a:r>
            <a:r>
              <a:rPr lang="en-US" dirty="0" err="1" smtClean="0">
                <a:latin typeface="+mj-lt"/>
              </a:rPr>
              <a:t>hiện</a:t>
            </a:r>
            <a:endParaRPr lang="en-US" dirty="0">
              <a:latin typeface="+mj-lt"/>
            </a:endParaRPr>
          </a:p>
        </p:txBody>
      </p:sp>
      <p:sp>
        <p:nvSpPr>
          <p:cNvPr id="3" name="Subtitle 2"/>
          <p:cNvSpPr>
            <a:spLocks noGrp="1"/>
          </p:cNvSpPr>
          <p:nvPr>
            <p:ph type="subTitle" idx="1"/>
          </p:nvPr>
        </p:nvSpPr>
        <p:spPr>
          <a:xfrm>
            <a:off x="759241" y="945956"/>
            <a:ext cx="6846582" cy="555600"/>
          </a:xfrm>
        </p:spPr>
        <p:txBody>
          <a:bodyPr/>
          <a:lstStyle/>
          <a:p>
            <a:r>
              <a:rPr lang="en-US" sz="1000" b="1" dirty="0"/>
              <a:t>1. Thu </a:t>
            </a:r>
            <a:r>
              <a:rPr lang="en-US" sz="1000" b="1" dirty="0" err="1"/>
              <a:t>thập</a:t>
            </a:r>
            <a:r>
              <a:rPr lang="en-US" sz="1000" b="1" dirty="0"/>
              <a:t> </a:t>
            </a:r>
            <a:r>
              <a:rPr lang="en-US" sz="1000" b="1" dirty="0" err="1"/>
              <a:t>và</a:t>
            </a:r>
            <a:r>
              <a:rPr lang="en-US" sz="1000" b="1" dirty="0"/>
              <a:t> </a:t>
            </a:r>
            <a:r>
              <a:rPr lang="en-US" sz="1000" b="1" dirty="0" err="1"/>
              <a:t>chuẩn</a:t>
            </a:r>
            <a:r>
              <a:rPr lang="en-US" sz="1000" b="1" dirty="0"/>
              <a:t> </a:t>
            </a:r>
            <a:r>
              <a:rPr lang="en-US" sz="1000" b="1" dirty="0" err="1"/>
              <a:t>bị</a:t>
            </a:r>
            <a:r>
              <a:rPr lang="en-US" sz="1000" b="1" dirty="0"/>
              <a:t> </a:t>
            </a:r>
            <a:r>
              <a:rPr lang="en-US" sz="1000" b="1" dirty="0" err="1"/>
              <a:t>dữ</a:t>
            </a:r>
            <a:r>
              <a:rPr lang="en-US" sz="1000" b="1" dirty="0"/>
              <a:t> </a:t>
            </a:r>
            <a:r>
              <a:rPr lang="en-US" sz="1000" b="1" dirty="0" err="1"/>
              <a:t>liệu</a:t>
            </a:r>
            <a:endParaRPr lang="en-US" sz="1000" dirty="0"/>
          </a:p>
          <a:p>
            <a:pPr lvl="0"/>
            <a:r>
              <a:rPr lang="en-US" sz="1000" b="1" dirty="0"/>
              <a:t>Thu </a:t>
            </a:r>
            <a:r>
              <a:rPr lang="en-US" sz="1000" b="1" dirty="0" err="1"/>
              <a:t>thập</a:t>
            </a:r>
            <a:r>
              <a:rPr lang="en-US" sz="1000" b="1" dirty="0"/>
              <a:t> </a:t>
            </a:r>
            <a:r>
              <a:rPr lang="en-US" sz="1000" b="1" dirty="0" err="1"/>
              <a:t>dữ</a:t>
            </a:r>
            <a:r>
              <a:rPr lang="en-US" sz="1000" b="1" dirty="0"/>
              <a:t> </a:t>
            </a:r>
            <a:r>
              <a:rPr lang="en-US" sz="1000" b="1" dirty="0" err="1"/>
              <a:t>liệu</a:t>
            </a:r>
            <a:r>
              <a:rPr lang="en-US" sz="1000" dirty="0"/>
              <a:t>: Thu </a:t>
            </a:r>
            <a:r>
              <a:rPr lang="en-US" sz="1000" dirty="0" err="1"/>
              <a:t>thập</a:t>
            </a:r>
            <a:r>
              <a:rPr lang="en-US" sz="1000" dirty="0"/>
              <a:t> </a:t>
            </a:r>
            <a:r>
              <a:rPr lang="en-US" sz="1000" dirty="0" err="1"/>
              <a:t>một</a:t>
            </a:r>
            <a:r>
              <a:rPr lang="en-US" sz="1000" dirty="0"/>
              <a:t> </a:t>
            </a:r>
            <a:r>
              <a:rPr lang="en-US" sz="1000" dirty="0" err="1"/>
              <a:t>tập</a:t>
            </a:r>
            <a:r>
              <a:rPr lang="en-US" sz="1000" dirty="0"/>
              <a:t> </a:t>
            </a:r>
            <a:r>
              <a:rPr lang="en-US" sz="1000" dirty="0" err="1"/>
              <a:t>hợp</a:t>
            </a:r>
            <a:r>
              <a:rPr lang="en-US" sz="1000" dirty="0"/>
              <a:t> </a:t>
            </a:r>
            <a:r>
              <a:rPr lang="en-US" sz="1000" dirty="0" err="1"/>
              <a:t>các</a:t>
            </a:r>
            <a:r>
              <a:rPr lang="en-US" sz="1000" dirty="0"/>
              <a:t> </a:t>
            </a:r>
            <a:r>
              <a:rPr lang="en-US" sz="1000" dirty="0" err="1"/>
              <a:t>văn</a:t>
            </a:r>
            <a:r>
              <a:rPr lang="en-US" sz="1000" dirty="0"/>
              <a:t> </a:t>
            </a:r>
            <a:r>
              <a:rPr lang="en-US" sz="1000" dirty="0" err="1"/>
              <a:t>bản</a:t>
            </a:r>
            <a:r>
              <a:rPr lang="en-US" sz="1000" dirty="0"/>
              <a:t> </a:t>
            </a:r>
            <a:r>
              <a:rPr lang="en-US" sz="1000" dirty="0" err="1"/>
              <a:t>đã</a:t>
            </a:r>
            <a:r>
              <a:rPr lang="en-US" sz="1000" dirty="0"/>
              <a:t> </a:t>
            </a:r>
            <a:r>
              <a:rPr lang="en-US" sz="1000" dirty="0" err="1"/>
              <a:t>được</a:t>
            </a:r>
            <a:r>
              <a:rPr lang="en-US" sz="1000" dirty="0"/>
              <a:t> </a:t>
            </a:r>
            <a:r>
              <a:rPr lang="en-US" sz="1000" dirty="0" err="1"/>
              <a:t>gán</a:t>
            </a:r>
            <a:r>
              <a:rPr lang="en-US" sz="1000" dirty="0"/>
              <a:t> </a:t>
            </a:r>
            <a:r>
              <a:rPr lang="en-US" sz="1000" dirty="0" err="1"/>
              <a:t>nhãn</a:t>
            </a:r>
            <a:r>
              <a:rPr lang="en-US" sz="1000" dirty="0"/>
              <a:t> </a:t>
            </a:r>
            <a:r>
              <a:rPr lang="en-US" sz="1000" dirty="0" err="1"/>
              <a:t>trước</a:t>
            </a:r>
            <a:r>
              <a:rPr lang="en-US" sz="1000" dirty="0"/>
              <a:t>. </a:t>
            </a:r>
            <a:r>
              <a:rPr lang="en-US" sz="1000" dirty="0" err="1"/>
              <a:t>Ví</a:t>
            </a:r>
            <a:r>
              <a:rPr lang="en-US" sz="1000" dirty="0"/>
              <a:t> </a:t>
            </a:r>
            <a:r>
              <a:rPr lang="en-US" sz="1000" dirty="0" err="1"/>
              <a:t>dụ</a:t>
            </a:r>
            <a:r>
              <a:rPr lang="en-US" sz="1000" dirty="0"/>
              <a:t>, </a:t>
            </a:r>
            <a:r>
              <a:rPr lang="en-US" sz="1000" dirty="0" err="1"/>
              <a:t>nếu</a:t>
            </a:r>
            <a:r>
              <a:rPr lang="en-US" sz="1000" dirty="0"/>
              <a:t> </a:t>
            </a:r>
            <a:r>
              <a:rPr lang="en-US" sz="1000" dirty="0" err="1"/>
              <a:t>phân</a:t>
            </a:r>
            <a:r>
              <a:rPr lang="en-US" sz="1000" dirty="0"/>
              <a:t> </a:t>
            </a:r>
            <a:r>
              <a:rPr lang="en-US" sz="1000" dirty="0" err="1"/>
              <a:t>loại</a:t>
            </a:r>
            <a:r>
              <a:rPr lang="en-US" sz="1000" dirty="0"/>
              <a:t> email spam, </a:t>
            </a:r>
            <a:r>
              <a:rPr lang="en-US" sz="1000" dirty="0" err="1"/>
              <a:t>bạn</a:t>
            </a:r>
            <a:r>
              <a:rPr lang="en-US" sz="1000" dirty="0"/>
              <a:t> </a:t>
            </a:r>
            <a:r>
              <a:rPr lang="en-US" sz="1000" dirty="0" err="1"/>
              <a:t>cần</a:t>
            </a:r>
            <a:r>
              <a:rPr lang="en-US" sz="1000" dirty="0"/>
              <a:t> </a:t>
            </a:r>
            <a:r>
              <a:rPr lang="en-US" sz="1000" dirty="0" err="1"/>
              <a:t>các</a:t>
            </a:r>
            <a:r>
              <a:rPr lang="en-US" sz="1000" dirty="0"/>
              <a:t> email </a:t>
            </a:r>
            <a:r>
              <a:rPr lang="en-US" sz="1000" dirty="0" err="1"/>
              <a:t>được</a:t>
            </a:r>
            <a:r>
              <a:rPr lang="en-US" sz="1000" dirty="0"/>
              <a:t> </a:t>
            </a:r>
            <a:r>
              <a:rPr lang="en-US" sz="1000" dirty="0" err="1"/>
              <a:t>gán</a:t>
            </a:r>
            <a:r>
              <a:rPr lang="en-US" sz="1000" dirty="0"/>
              <a:t> </a:t>
            </a:r>
            <a:r>
              <a:rPr lang="en-US" sz="1000" dirty="0" err="1"/>
              <a:t>nhãn</a:t>
            </a:r>
            <a:r>
              <a:rPr lang="en-US" sz="1000" dirty="0"/>
              <a:t> </a:t>
            </a:r>
            <a:r>
              <a:rPr lang="en-US" sz="1000" dirty="0" err="1"/>
              <a:t>là</a:t>
            </a:r>
            <a:r>
              <a:rPr lang="en-US" sz="1000" dirty="0"/>
              <a:t> 'spam' </a:t>
            </a:r>
            <a:r>
              <a:rPr lang="en-US" sz="1000" dirty="0" err="1"/>
              <a:t>và</a:t>
            </a:r>
            <a:r>
              <a:rPr lang="en-US" sz="1000" dirty="0"/>
              <a:t> 'not spam'.</a:t>
            </a:r>
          </a:p>
          <a:p>
            <a:pPr lvl="0"/>
            <a:r>
              <a:rPr lang="en-US" sz="1000" b="1" dirty="0" err="1"/>
              <a:t>Tiền</a:t>
            </a:r>
            <a:r>
              <a:rPr lang="en-US" sz="1000" b="1" dirty="0"/>
              <a:t> </a:t>
            </a:r>
            <a:r>
              <a:rPr lang="en-US" sz="1000" b="1" dirty="0" err="1"/>
              <a:t>xử</a:t>
            </a:r>
            <a:r>
              <a:rPr lang="en-US" sz="1000" b="1" dirty="0"/>
              <a:t> </a:t>
            </a:r>
            <a:r>
              <a:rPr lang="en-US" sz="1000" b="1" dirty="0" err="1"/>
              <a:t>lý</a:t>
            </a:r>
            <a:r>
              <a:rPr lang="en-US" sz="1000" b="1" dirty="0"/>
              <a:t> </a:t>
            </a:r>
            <a:r>
              <a:rPr lang="en-US" sz="1000" b="1" dirty="0" err="1"/>
              <a:t>dữ</a:t>
            </a:r>
            <a:r>
              <a:rPr lang="en-US" sz="1000" b="1" dirty="0"/>
              <a:t> </a:t>
            </a:r>
            <a:r>
              <a:rPr lang="en-US" sz="1000" b="1" dirty="0" err="1"/>
              <a:t>liệu</a:t>
            </a:r>
            <a:r>
              <a:rPr lang="en-US" sz="1000" dirty="0"/>
              <a:t>: </a:t>
            </a:r>
            <a:r>
              <a:rPr lang="en-US" sz="1000" dirty="0" err="1"/>
              <a:t>Bao</a:t>
            </a:r>
            <a:r>
              <a:rPr lang="en-US" sz="1000" dirty="0"/>
              <a:t> </a:t>
            </a:r>
            <a:r>
              <a:rPr lang="en-US" sz="1000" dirty="0" err="1"/>
              <a:t>gồm</a:t>
            </a:r>
            <a:r>
              <a:rPr lang="en-US" sz="1000" dirty="0"/>
              <a:t> </a:t>
            </a:r>
            <a:r>
              <a:rPr lang="en-US" sz="1000" dirty="0" err="1"/>
              <a:t>các</a:t>
            </a:r>
            <a:r>
              <a:rPr lang="en-US" sz="1000" dirty="0"/>
              <a:t> </a:t>
            </a:r>
            <a:r>
              <a:rPr lang="en-US" sz="1000" dirty="0" err="1"/>
              <a:t>bước</a:t>
            </a:r>
            <a:r>
              <a:rPr lang="en-US" sz="1000" dirty="0"/>
              <a:t> </a:t>
            </a:r>
            <a:r>
              <a:rPr lang="en-US" sz="1000" dirty="0" err="1"/>
              <a:t>như</a:t>
            </a:r>
            <a:r>
              <a:rPr lang="en-US" sz="1000" dirty="0"/>
              <a:t> </a:t>
            </a:r>
            <a:r>
              <a:rPr lang="en-US" sz="1000" dirty="0" err="1"/>
              <a:t>chuyển</a:t>
            </a:r>
            <a:r>
              <a:rPr lang="en-US" sz="1000" dirty="0"/>
              <a:t> </a:t>
            </a:r>
            <a:r>
              <a:rPr lang="en-US" sz="1000" dirty="0" err="1"/>
              <a:t>đổi</a:t>
            </a:r>
            <a:r>
              <a:rPr lang="en-US" sz="1000" dirty="0"/>
              <a:t> </a:t>
            </a:r>
            <a:r>
              <a:rPr lang="en-US" sz="1000" dirty="0" err="1"/>
              <a:t>văn</a:t>
            </a:r>
            <a:r>
              <a:rPr lang="en-US" sz="1000" dirty="0"/>
              <a:t> </a:t>
            </a:r>
            <a:r>
              <a:rPr lang="en-US" sz="1000" dirty="0" err="1"/>
              <a:t>bản</a:t>
            </a:r>
            <a:r>
              <a:rPr lang="en-US" sz="1000" dirty="0"/>
              <a:t> </a:t>
            </a:r>
            <a:r>
              <a:rPr lang="en-US" sz="1000" dirty="0" err="1"/>
              <a:t>về</a:t>
            </a:r>
            <a:r>
              <a:rPr lang="en-US" sz="1000" dirty="0"/>
              <a:t> </a:t>
            </a:r>
            <a:r>
              <a:rPr lang="en-US" sz="1000" dirty="0" err="1"/>
              <a:t>dạng</a:t>
            </a:r>
            <a:r>
              <a:rPr lang="en-US" sz="1000" dirty="0"/>
              <a:t> </a:t>
            </a:r>
            <a:r>
              <a:rPr lang="en-US" sz="1000" dirty="0" err="1"/>
              <a:t>chữ</a:t>
            </a:r>
            <a:r>
              <a:rPr lang="en-US" sz="1000" dirty="0"/>
              <a:t> </a:t>
            </a:r>
            <a:r>
              <a:rPr lang="en-US" sz="1000" dirty="0" err="1"/>
              <a:t>thường</a:t>
            </a:r>
            <a:r>
              <a:rPr lang="en-US" sz="1000" dirty="0"/>
              <a:t>, </a:t>
            </a:r>
            <a:r>
              <a:rPr lang="en-US" sz="1000" dirty="0" err="1"/>
              <a:t>loại</a:t>
            </a:r>
            <a:r>
              <a:rPr lang="en-US" sz="1000" dirty="0"/>
              <a:t> </a:t>
            </a:r>
            <a:r>
              <a:rPr lang="en-US" sz="1000" dirty="0" err="1"/>
              <a:t>bỏ</a:t>
            </a:r>
            <a:r>
              <a:rPr lang="en-US" sz="1000" dirty="0"/>
              <a:t> </a:t>
            </a:r>
            <a:r>
              <a:rPr lang="en-US" sz="1000" dirty="0" err="1"/>
              <a:t>dấu</a:t>
            </a:r>
            <a:r>
              <a:rPr lang="en-US" sz="1000" dirty="0"/>
              <a:t> </a:t>
            </a:r>
            <a:r>
              <a:rPr lang="en-US" sz="1000" dirty="0" err="1"/>
              <a:t>câu</a:t>
            </a:r>
            <a:r>
              <a:rPr lang="en-US" sz="1000" dirty="0"/>
              <a:t>, </a:t>
            </a:r>
            <a:r>
              <a:rPr lang="en-US" sz="1000" dirty="0" err="1"/>
              <a:t>từ</a:t>
            </a:r>
            <a:r>
              <a:rPr lang="en-US" sz="1000" dirty="0"/>
              <a:t> </a:t>
            </a:r>
            <a:r>
              <a:rPr lang="en-US" sz="1000" dirty="0" err="1"/>
              <a:t>dừng</a:t>
            </a:r>
            <a:r>
              <a:rPr lang="en-US" sz="1000" dirty="0"/>
              <a:t>, </a:t>
            </a:r>
            <a:r>
              <a:rPr lang="en-US" sz="1000" dirty="0" err="1"/>
              <a:t>và</a:t>
            </a:r>
            <a:r>
              <a:rPr lang="en-US" sz="1000" dirty="0"/>
              <a:t> </a:t>
            </a:r>
            <a:r>
              <a:rPr lang="en-US" sz="1000" dirty="0" err="1"/>
              <a:t>chuẩn</a:t>
            </a:r>
            <a:r>
              <a:rPr lang="en-US" sz="1000" dirty="0"/>
              <a:t> </a:t>
            </a:r>
            <a:r>
              <a:rPr lang="en-US" sz="1000" dirty="0" err="1"/>
              <a:t>hóa</a:t>
            </a:r>
            <a:r>
              <a:rPr lang="en-US" sz="1000" dirty="0"/>
              <a:t> </a:t>
            </a:r>
            <a:r>
              <a:rPr lang="en-US" sz="1000" dirty="0" err="1"/>
              <a:t>các</a:t>
            </a:r>
            <a:r>
              <a:rPr lang="en-US" sz="1000" dirty="0"/>
              <a:t> </a:t>
            </a:r>
            <a:r>
              <a:rPr lang="en-US" sz="1000" dirty="0" err="1"/>
              <a:t>từ</a:t>
            </a:r>
            <a:r>
              <a:rPr lang="en-US" sz="1000" dirty="0"/>
              <a:t> </a:t>
            </a:r>
            <a:r>
              <a:rPr lang="en-US" sz="1000" dirty="0" err="1"/>
              <a:t>viết</a:t>
            </a:r>
            <a:r>
              <a:rPr lang="en-US" sz="1000" dirty="0"/>
              <a:t> </a:t>
            </a:r>
            <a:r>
              <a:rPr lang="en-US" sz="1000" dirty="0" err="1"/>
              <a:t>tắt</a:t>
            </a:r>
            <a:r>
              <a:rPr lang="en-US" sz="1000" dirty="0"/>
              <a:t>. </a:t>
            </a:r>
            <a:r>
              <a:rPr lang="en-US" sz="1000" dirty="0" err="1"/>
              <a:t>Bạn</a:t>
            </a:r>
            <a:r>
              <a:rPr lang="en-US" sz="1000" dirty="0"/>
              <a:t> </a:t>
            </a:r>
            <a:r>
              <a:rPr lang="en-US" sz="1000" dirty="0" err="1"/>
              <a:t>có</a:t>
            </a:r>
            <a:r>
              <a:rPr lang="en-US" sz="1000" dirty="0"/>
              <a:t> </a:t>
            </a:r>
            <a:r>
              <a:rPr lang="en-US" sz="1000" dirty="0" err="1"/>
              <a:t>thể</a:t>
            </a:r>
            <a:r>
              <a:rPr lang="en-US" sz="1000" dirty="0"/>
              <a:t> </a:t>
            </a:r>
            <a:r>
              <a:rPr lang="en-US" sz="1000" dirty="0" err="1"/>
              <a:t>sử</a:t>
            </a:r>
            <a:r>
              <a:rPr lang="en-US" sz="1000" dirty="0"/>
              <a:t> </a:t>
            </a:r>
            <a:r>
              <a:rPr lang="en-US" sz="1000" dirty="0" err="1"/>
              <a:t>dụng</a:t>
            </a:r>
            <a:r>
              <a:rPr lang="en-US" sz="1000" dirty="0"/>
              <a:t> </a:t>
            </a:r>
            <a:r>
              <a:rPr lang="en-US" sz="1000" dirty="0" err="1"/>
              <a:t>các</a:t>
            </a:r>
            <a:r>
              <a:rPr lang="en-US" sz="1000" dirty="0"/>
              <a:t> </a:t>
            </a:r>
            <a:r>
              <a:rPr lang="en-US" sz="1000" dirty="0" err="1"/>
              <a:t>thư</a:t>
            </a:r>
            <a:r>
              <a:rPr lang="en-US" sz="1000" dirty="0"/>
              <a:t> </a:t>
            </a:r>
            <a:r>
              <a:rPr lang="en-US" sz="1000" dirty="0" err="1"/>
              <a:t>viện</a:t>
            </a:r>
            <a:r>
              <a:rPr lang="en-US" sz="1000" dirty="0"/>
              <a:t> </a:t>
            </a:r>
            <a:r>
              <a:rPr lang="en-US" sz="1000" dirty="0" err="1"/>
              <a:t>như</a:t>
            </a:r>
            <a:r>
              <a:rPr lang="en-US" sz="1000" dirty="0"/>
              <a:t> </a:t>
            </a:r>
            <a:r>
              <a:rPr lang="en-US" sz="1000" dirty="0" err="1"/>
              <a:t>underthesea</a:t>
            </a:r>
            <a:r>
              <a:rPr lang="en-US" sz="1000" dirty="0"/>
              <a:t> </a:t>
            </a:r>
            <a:r>
              <a:rPr lang="en-US" sz="1000" dirty="0" err="1"/>
              <a:t>hoặc</a:t>
            </a:r>
            <a:r>
              <a:rPr lang="en-US" sz="1000" dirty="0"/>
              <a:t> </a:t>
            </a:r>
            <a:r>
              <a:rPr lang="en-US" sz="1000" dirty="0" err="1"/>
              <a:t>vncorenlp</a:t>
            </a:r>
            <a:r>
              <a:rPr lang="en-US" sz="1000" dirty="0"/>
              <a:t> </a:t>
            </a:r>
            <a:r>
              <a:rPr lang="en-US" sz="1000" dirty="0" err="1"/>
              <a:t>để</a:t>
            </a:r>
            <a:r>
              <a:rPr lang="en-US" sz="1000" dirty="0"/>
              <a:t> </a:t>
            </a:r>
            <a:r>
              <a:rPr lang="en-US" sz="1000" dirty="0" err="1"/>
              <a:t>xử</a:t>
            </a:r>
            <a:r>
              <a:rPr lang="en-US" sz="1000" dirty="0"/>
              <a:t> </a:t>
            </a:r>
            <a:r>
              <a:rPr lang="en-US" sz="1000" dirty="0" err="1"/>
              <a:t>lý</a:t>
            </a:r>
            <a:r>
              <a:rPr lang="en-US" sz="1000" dirty="0"/>
              <a:t> </a:t>
            </a:r>
            <a:r>
              <a:rPr lang="en-US" sz="1000" dirty="0" err="1"/>
              <a:t>tiếng</a:t>
            </a:r>
            <a:r>
              <a:rPr lang="en-US" sz="1000" dirty="0"/>
              <a:t> </a:t>
            </a:r>
            <a:r>
              <a:rPr lang="en-US" sz="1000" dirty="0" err="1"/>
              <a:t>Việt</a:t>
            </a:r>
            <a:r>
              <a:rPr lang="en-US" sz="1000" dirty="0"/>
              <a:t>.</a:t>
            </a:r>
          </a:p>
          <a:p>
            <a:r>
              <a:rPr lang="en-US" sz="1000" b="1" dirty="0"/>
              <a:t>2. Chia </a:t>
            </a:r>
            <a:r>
              <a:rPr lang="en-US" sz="1000" b="1" dirty="0" err="1"/>
              <a:t>dữ</a:t>
            </a:r>
            <a:r>
              <a:rPr lang="en-US" sz="1000" b="1" dirty="0"/>
              <a:t> </a:t>
            </a:r>
            <a:r>
              <a:rPr lang="en-US" sz="1000" b="1" dirty="0" err="1"/>
              <a:t>liệu</a:t>
            </a:r>
            <a:endParaRPr lang="en-US" sz="1000" dirty="0"/>
          </a:p>
          <a:p>
            <a:pPr lvl="0"/>
            <a:r>
              <a:rPr lang="en-US" sz="1000" b="1" dirty="0"/>
              <a:t>Chia </a:t>
            </a:r>
            <a:r>
              <a:rPr lang="en-US" sz="1000" b="1" dirty="0" err="1"/>
              <a:t>dữ</a:t>
            </a:r>
            <a:r>
              <a:rPr lang="en-US" sz="1000" b="1" dirty="0"/>
              <a:t> </a:t>
            </a:r>
            <a:r>
              <a:rPr lang="en-US" sz="1000" b="1" dirty="0" err="1"/>
              <a:t>liệu</a:t>
            </a:r>
            <a:r>
              <a:rPr lang="en-US" sz="1000" dirty="0"/>
              <a:t>: Chia </a:t>
            </a:r>
            <a:r>
              <a:rPr lang="en-US" sz="1000" dirty="0" err="1"/>
              <a:t>tập</a:t>
            </a:r>
            <a:r>
              <a:rPr lang="en-US" sz="1000" dirty="0"/>
              <a:t> </a:t>
            </a:r>
            <a:r>
              <a:rPr lang="en-US" sz="1000" dirty="0" err="1"/>
              <a:t>dữ</a:t>
            </a:r>
            <a:r>
              <a:rPr lang="en-US" sz="1000" dirty="0"/>
              <a:t> </a:t>
            </a:r>
            <a:r>
              <a:rPr lang="en-US" sz="1000" dirty="0" err="1"/>
              <a:t>liệu</a:t>
            </a:r>
            <a:r>
              <a:rPr lang="en-US" sz="1000" dirty="0"/>
              <a:t> </a:t>
            </a:r>
            <a:r>
              <a:rPr lang="en-US" sz="1000" dirty="0" err="1"/>
              <a:t>thành</a:t>
            </a:r>
            <a:r>
              <a:rPr lang="en-US" sz="1000" dirty="0"/>
              <a:t> </a:t>
            </a:r>
            <a:r>
              <a:rPr lang="en-US" sz="1000" dirty="0" err="1"/>
              <a:t>hai</a:t>
            </a:r>
            <a:r>
              <a:rPr lang="en-US" sz="1000" dirty="0"/>
              <a:t> </a:t>
            </a:r>
            <a:r>
              <a:rPr lang="en-US" sz="1000" dirty="0" err="1"/>
              <a:t>phần</a:t>
            </a:r>
            <a:r>
              <a:rPr lang="en-US" sz="1000" dirty="0"/>
              <a:t>: </a:t>
            </a:r>
            <a:r>
              <a:rPr lang="en-US" sz="1000" dirty="0" err="1"/>
              <a:t>tập</a:t>
            </a:r>
            <a:r>
              <a:rPr lang="en-US" sz="1000" dirty="0"/>
              <a:t> </a:t>
            </a:r>
            <a:r>
              <a:rPr lang="en-US" sz="1000" dirty="0" err="1"/>
              <a:t>huấn</a:t>
            </a:r>
            <a:r>
              <a:rPr lang="en-US" sz="1000" dirty="0"/>
              <a:t> </a:t>
            </a:r>
            <a:r>
              <a:rPr lang="en-US" sz="1000" dirty="0" err="1"/>
              <a:t>luyện</a:t>
            </a:r>
            <a:r>
              <a:rPr lang="en-US" sz="1000" dirty="0"/>
              <a:t> (training set) </a:t>
            </a:r>
            <a:r>
              <a:rPr lang="en-US" sz="1000" dirty="0" err="1"/>
              <a:t>và</a:t>
            </a:r>
            <a:r>
              <a:rPr lang="en-US" sz="1000" dirty="0"/>
              <a:t> </a:t>
            </a:r>
            <a:r>
              <a:rPr lang="en-US" sz="1000" dirty="0" err="1"/>
              <a:t>tập</a:t>
            </a:r>
            <a:r>
              <a:rPr lang="en-US" sz="1000" dirty="0"/>
              <a:t> </a:t>
            </a:r>
            <a:r>
              <a:rPr lang="en-US" sz="1000" dirty="0" err="1"/>
              <a:t>kiểm</a:t>
            </a:r>
            <a:r>
              <a:rPr lang="en-US" sz="1000" dirty="0"/>
              <a:t> </a:t>
            </a:r>
            <a:r>
              <a:rPr lang="en-US" sz="1000" dirty="0" err="1"/>
              <a:t>tra</a:t>
            </a:r>
            <a:r>
              <a:rPr lang="en-US" sz="1000" dirty="0"/>
              <a:t> (test set). </a:t>
            </a:r>
            <a:r>
              <a:rPr lang="en-US" sz="1000" dirty="0" err="1"/>
              <a:t>Thông</a:t>
            </a:r>
            <a:r>
              <a:rPr lang="en-US" sz="1000" dirty="0"/>
              <a:t> </a:t>
            </a:r>
            <a:r>
              <a:rPr lang="en-US" sz="1000" dirty="0" err="1"/>
              <a:t>thường</a:t>
            </a:r>
            <a:r>
              <a:rPr lang="en-US" sz="1000" dirty="0"/>
              <a:t>, </a:t>
            </a:r>
            <a:r>
              <a:rPr lang="en-US" sz="1000" dirty="0" err="1"/>
              <a:t>bạn</a:t>
            </a:r>
            <a:r>
              <a:rPr lang="en-US" sz="1000" dirty="0"/>
              <a:t> </a:t>
            </a:r>
            <a:r>
              <a:rPr lang="en-US" sz="1000" dirty="0" err="1"/>
              <a:t>có</a:t>
            </a:r>
            <a:r>
              <a:rPr lang="en-US" sz="1000" dirty="0"/>
              <a:t> </a:t>
            </a:r>
            <a:r>
              <a:rPr lang="en-US" sz="1000" dirty="0" err="1"/>
              <a:t>thể</a:t>
            </a:r>
            <a:r>
              <a:rPr lang="en-US" sz="1000" dirty="0"/>
              <a:t> chia </a:t>
            </a:r>
            <a:r>
              <a:rPr lang="en-US" sz="1000" dirty="0" err="1"/>
              <a:t>theo</a:t>
            </a:r>
            <a:r>
              <a:rPr lang="en-US" sz="1000" dirty="0"/>
              <a:t> </a:t>
            </a:r>
            <a:r>
              <a:rPr lang="en-US" sz="1000" dirty="0" err="1"/>
              <a:t>tỷ</a:t>
            </a:r>
            <a:r>
              <a:rPr lang="en-US" sz="1000" dirty="0"/>
              <a:t> </a:t>
            </a:r>
            <a:r>
              <a:rPr lang="en-US" sz="1000" dirty="0" err="1"/>
              <a:t>lệ</a:t>
            </a:r>
            <a:r>
              <a:rPr lang="en-US" sz="1000" dirty="0"/>
              <a:t> 80:20 </a:t>
            </a:r>
            <a:r>
              <a:rPr lang="en-US" sz="1000" dirty="0" err="1"/>
              <a:t>hoặc</a:t>
            </a:r>
            <a:r>
              <a:rPr lang="en-US" sz="1000" dirty="0"/>
              <a:t> 70:30.</a:t>
            </a:r>
          </a:p>
          <a:p>
            <a:r>
              <a:rPr lang="en-US" sz="1000" b="1" dirty="0"/>
              <a:t>3. </a:t>
            </a:r>
            <a:r>
              <a:rPr lang="en-US" sz="1000" b="1" dirty="0" err="1"/>
              <a:t>Biểu</a:t>
            </a:r>
            <a:r>
              <a:rPr lang="en-US" sz="1000" b="1" dirty="0"/>
              <a:t> </a:t>
            </a:r>
            <a:r>
              <a:rPr lang="en-US" sz="1000" b="1" dirty="0" err="1"/>
              <a:t>diễn</a:t>
            </a:r>
            <a:r>
              <a:rPr lang="en-US" sz="1000" b="1" dirty="0"/>
              <a:t> </a:t>
            </a:r>
            <a:r>
              <a:rPr lang="en-US" sz="1000" b="1" dirty="0" err="1"/>
              <a:t>văn</a:t>
            </a:r>
            <a:r>
              <a:rPr lang="en-US" sz="1000" b="1" dirty="0"/>
              <a:t> </a:t>
            </a:r>
            <a:r>
              <a:rPr lang="en-US" sz="1000" b="1" dirty="0" err="1"/>
              <a:t>bản</a:t>
            </a:r>
            <a:endParaRPr lang="en-US" sz="1000" dirty="0"/>
          </a:p>
          <a:p>
            <a:pPr lvl="0"/>
            <a:r>
              <a:rPr lang="en-US" sz="1000" b="1" dirty="0"/>
              <a:t>Bag of Words (</a:t>
            </a:r>
            <a:r>
              <a:rPr lang="en-US" sz="1000" b="1" dirty="0" err="1"/>
              <a:t>BoW</a:t>
            </a:r>
            <a:r>
              <a:rPr lang="en-US" sz="1000" b="1" dirty="0"/>
              <a:t>)</a:t>
            </a:r>
            <a:r>
              <a:rPr lang="en-US" sz="1000" dirty="0"/>
              <a:t>: </a:t>
            </a:r>
            <a:r>
              <a:rPr lang="en-US" sz="1000" dirty="0" err="1"/>
              <a:t>Chuyển</a:t>
            </a:r>
            <a:r>
              <a:rPr lang="en-US" sz="1000" dirty="0"/>
              <a:t> </a:t>
            </a:r>
            <a:r>
              <a:rPr lang="en-US" sz="1000" dirty="0" err="1"/>
              <a:t>đổi</a:t>
            </a:r>
            <a:r>
              <a:rPr lang="en-US" sz="1000" dirty="0"/>
              <a:t> </a:t>
            </a:r>
            <a:r>
              <a:rPr lang="en-US" sz="1000" dirty="0" err="1"/>
              <a:t>văn</a:t>
            </a:r>
            <a:r>
              <a:rPr lang="en-US" sz="1000" dirty="0"/>
              <a:t> </a:t>
            </a:r>
            <a:r>
              <a:rPr lang="en-US" sz="1000" dirty="0" err="1"/>
              <a:t>bản</a:t>
            </a:r>
            <a:r>
              <a:rPr lang="en-US" sz="1000" dirty="0"/>
              <a:t> </a:t>
            </a:r>
            <a:r>
              <a:rPr lang="en-US" sz="1000" dirty="0" err="1"/>
              <a:t>thành</a:t>
            </a:r>
            <a:r>
              <a:rPr lang="en-US" sz="1000" dirty="0"/>
              <a:t> </a:t>
            </a:r>
            <a:r>
              <a:rPr lang="en-US" sz="1000" dirty="0" err="1"/>
              <a:t>các</a:t>
            </a:r>
            <a:r>
              <a:rPr lang="en-US" sz="1000" dirty="0"/>
              <a:t> vector </a:t>
            </a:r>
            <a:r>
              <a:rPr lang="en-US" sz="1000" dirty="0" err="1"/>
              <a:t>số</a:t>
            </a:r>
            <a:r>
              <a:rPr lang="en-US" sz="1000" dirty="0"/>
              <a:t> </a:t>
            </a:r>
            <a:r>
              <a:rPr lang="en-US" sz="1000" dirty="0" err="1"/>
              <a:t>thông</a:t>
            </a:r>
            <a:r>
              <a:rPr lang="en-US" sz="1000" dirty="0"/>
              <a:t> qua </a:t>
            </a:r>
            <a:r>
              <a:rPr lang="en-US" sz="1000" dirty="0" err="1"/>
              <a:t>mô</a:t>
            </a:r>
            <a:r>
              <a:rPr lang="en-US" sz="1000" dirty="0"/>
              <a:t> </a:t>
            </a:r>
            <a:r>
              <a:rPr lang="en-US" sz="1000" dirty="0" err="1"/>
              <a:t>hình</a:t>
            </a:r>
            <a:r>
              <a:rPr lang="en-US" sz="1000" dirty="0"/>
              <a:t> Bag of Words. </a:t>
            </a:r>
            <a:r>
              <a:rPr lang="en-US" sz="1000" dirty="0" err="1"/>
              <a:t>Bạn</a:t>
            </a:r>
            <a:r>
              <a:rPr lang="en-US" sz="1000" dirty="0"/>
              <a:t> </a:t>
            </a:r>
            <a:r>
              <a:rPr lang="en-US" sz="1000" dirty="0" err="1"/>
              <a:t>có</a:t>
            </a:r>
            <a:r>
              <a:rPr lang="en-US" sz="1000" dirty="0"/>
              <a:t> </a:t>
            </a:r>
            <a:r>
              <a:rPr lang="en-US" sz="1000" dirty="0" err="1"/>
              <a:t>thể</a:t>
            </a:r>
            <a:r>
              <a:rPr lang="en-US" sz="1000" dirty="0"/>
              <a:t> </a:t>
            </a:r>
            <a:r>
              <a:rPr lang="en-US" sz="1000" dirty="0" err="1"/>
              <a:t>sử</a:t>
            </a:r>
            <a:r>
              <a:rPr lang="en-US" sz="1000" dirty="0"/>
              <a:t> </a:t>
            </a:r>
            <a:r>
              <a:rPr lang="en-US" sz="1000" dirty="0" err="1"/>
              <a:t>dụng</a:t>
            </a:r>
            <a:r>
              <a:rPr lang="en-US" sz="1000" dirty="0"/>
              <a:t> </a:t>
            </a:r>
            <a:r>
              <a:rPr lang="en-US" sz="1000" dirty="0" err="1"/>
              <a:t>CountVectorizer</a:t>
            </a:r>
            <a:r>
              <a:rPr lang="en-US" sz="1000" dirty="0"/>
              <a:t> </a:t>
            </a:r>
            <a:r>
              <a:rPr lang="en-US" sz="1000" dirty="0" err="1"/>
              <a:t>hoặc</a:t>
            </a:r>
            <a:r>
              <a:rPr lang="en-US" sz="1000" dirty="0"/>
              <a:t> </a:t>
            </a:r>
            <a:r>
              <a:rPr lang="en-US" sz="1000" dirty="0" err="1"/>
              <a:t>TfidfVectorizer</a:t>
            </a:r>
            <a:r>
              <a:rPr lang="en-US" sz="1000" dirty="0"/>
              <a:t> </a:t>
            </a:r>
            <a:r>
              <a:rPr lang="en-US" sz="1000" dirty="0" err="1"/>
              <a:t>từ</a:t>
            </a:r>
            <a:r>
              <a:rPr lang="en-US" sz="1000" dirty="0"/>
              <a:t> </a:t>
            </a:r>
            <a:r>
              <a:rPr lang="en-US" sz="1000" dirty="0" err="1"/>
              <a:t>thư</a:t>
            </a:r>
            <a:r>
              <a:rPr lang="en-US" sz="1000" dirty="0"/>
              <a:t> </a:t>
            </a:r>
            <a:r>
              <a:rPr lang="en-US" sz="1000" dirty="0" err="1"/>
              <a:t>viện</a:t>
            </a:r>
            <a:r>
              <a:rPr lang="en-US" sz="1000" dirty="0"/>
              <a:t> </a:t>
            </a:r>
            <a:r>
              <a:rPr lang="en-US" sz="1000" dirty="0" err="1"/>
              <a:t>scikit</a:t>
            </a:r>
            <a:r>
              <a:rPr lang="en-US" sz="1000" dirty="0"/>
              <a:t>-learn.</a:t>
            </a:r>
          </a:p>
          <a:p>
            <a:r>
              <a:rPr lang="en-US" sz="1000" b="1" dirty="0"/>
              <a:t>4. </a:t>
            </a:r>
            <a:r>
              <a:rPr lang="en-US" sz="1000" b="1" dirty="0" err="1"/>
              <a:t>Xây</a:t>
            </a:r>
            <a:r>
              <a:rPr lang="en-US" sz="1000" b="1" dirty="0"/>
              <a:t> </a:t>
            </a:r>
            <a:r>
              <a:rPr lang="en-US" sz="1000" b="1" dirty="0" err="1"/>
              <a:t>dựng</a:t>
            </a:r>
            <a:r>
              <a:rPr lang="en-US" sz="1000" b="1" dirty="0"/>
              <a:t> </a:t>
            </a:r>
            <a:r>
              <a:rPr lang="en-US" sz="1000" b="1" dirty="0" err="1"/>
              <a:t>và</a:t>
            </a:r>
            <a:r>
              <a:rPr lang="en-US" sz="1000" b="1" dirty="0"/>
              <a:t> </a:t>
            </a:r>
            <a:r>
              <a:rPr lang="en-US" sz="1000" b="1" dirty="0" err="1"/>
              <a:t>huấn</a:t>
            </a:r>
            <a:r>
              <a:rPr lang="en-US" sz="1000" b="1" dirty="0"/>
              <a:t> </a:t>
            </a:r>
            <a:r>
              <a:rPr lang="en-US" sz="1000" b="1" dirty="0" err="1"/>
              <a:t>luyện</a:t>
            </a:r>
            <a:r>
              <a:rPr lang="en-US" sz="1000" b="1" dirty="0"/>
              <a:t> </a:t>
            </a:r>
            <a:r>
              <a:rPr lang="en-US" sz="1000" b="1" dirty="0" err="1"/>
              <a:t>mô</a:t>
            </a:r>
            <a:r>
              <a:rPr lang="en-US" sz="1000" b="1" dirty="0"/>
              <a:t> </a:t>
            </a:r>
            <a:r>
              <a:rPr lang="en-US" sz="1000" b="1" dirty="0" err="1"/>
              <a:t>hình</a:t>
            </a:r>
            <a:endParaRPr lang="en-US" sz="1000" dirty="0"/>
          </a:p>
          <a:p>
            <a:pPr lvl="0"/>
            <a:r>
              <a:rPr lang="en-US" sz="1000" b="1" dirty="0"/>
              <a:t>Naive Bayes</a:t>
            </a:r>
            <a:r>
              <a:rPr lang="en-US" sz="1000" dirty="0"/>
              <a:t>: </a:t>
            </a:r>
            <a:r>
              <a:rPr lang="en-US" sz="1000" dirty="0" err="1"/>
              <a:t>Sử</a:t>
            </a:r>
            <a:r>
              <a:rPr lang="en-US" sz="1000" dirty="0"/>
              <a:t> </a:t>
            </a:r>
            <a:r>
              <a:rPr lang="en-US" sz="1000" dirty="0" err="1"/>
              <a:t>dụng</a:t>
            </a:r>
            <a:r>
              <a:rPr lang="en-US" sz="1000" dirty="0"/>
              <a:t> </a:t>
            </a:r>
            <a:r>
              <a:rPr lang="en-US" sz="1000" dirty="0" err="1"/>
              <a:t>một</a:t>
            </a:r>
            <a:r>
              <a:rPr lang="en-US" sz="1000" dirty="0"/>
              <a:t> </a:t>
            </a:r>
            <a:r>
              <a:rPr lang="en-US" sz="1000" dirty="0" err="1"/>
              <a:t>trong</a:t>
            </a:r>
            <a:r>
              <a:rPr lang="en-US" sz="1000" dirty="0"/>
              <a:t> </a:t>
            </a:r>
            <a:r>
              <a:rPr lang="en-US" sz="1000" dirty="0" err="1"/>
              <a:t>các</a:t>
            </a:r>
            <a:r>
              <a:rPr lang="en-US" sz="1000" dirty="0"/>
              <a:t> </a:t>
            </a:r>
            <a:r>
              <a:rPr lang="en-US" sz="1000" dirty="0" err="1"/>
              <a:t>biến</a:t>
            </a:r>
            <a:r>
              <a:rPr lang="en-US" sz="1000" dirty="0"/>
              <a:t> </a:t>
            </a:r>
            <a:r>
              <a:rPr lang="en-US" sz="1000" dirty="0" err="1"/>
              <a:t>thể</a:t>
            </a:r>
            <a:r>
              <a:rPr lang="en-US" sz="1000" dirty="0"/>
              <a:t> </a:t>
            </a:r>
            <a:r>
              <a:rPr lang="en-US" sz="1000" dirty="0" err="1"/>
              <a:t>của</a:t>
            </a:r>
            <a:r>
              <a:rPr lang="en-US" sz="1000" dirty="0"/>
              <a:t> Naive Bayes </a:t>
            </a:r>
            <a:r>
              <a:rPr lang="en-US" sz="1000" dirty="0" err="1"/>
              <a:t>như</a:t>
            </a:r>
            <a:r>
              <a:rPr lang="en-US" sz="1000" dirty="0"/>
              <a:t> Multinomial Naive Bayes </a:t>
            </a:r>
            <a:r>
              <a:rPr lang="en-US" sz="1000" dirty="0" err="1"/>
              <a:t>hoặc</a:t>
            </a:r>
            <a:r>
              <a:rPr lang="en-US" sz="1000" dirty="0"/>
              <a:t> Bernoulli Naive Bayes </a:t>
            </a:r>
            <a:r>
              <a:rPr lang="en-US" sz="1000" dirty="0" err="1"/>
              <a:t>cho</a:t>
            </a:r>
            <a:r>
              <a:rPr lang="en-US" sz="1000" dirty="0"/>
              <a:t> </a:t>
            </a:r>
            <a:r>
              <a:rPr lang="en-US" sz="1000" dirty="0" err="1"/>
              <a:t>bài</a:t>
            </a:r>
            <a:r>
              <a:rPr lang="en-US" sz="1000" dirty="0"/>
              <a:t> </a:t>
            </a:r>
            <a:r>
              <a:rPr lang="en-US" sz="1000" dirty="0" err="1"/>
              <a:t>toán</a:t>
            </a:r>
            <a:r>
              <a:rPr lang="en-US" sz="1000" dirty="0"/>
              <a:t> </a:t>
            </a:r>
            <a:r>
              <a:rPr lang="en-US" sz="1000" dirty="0" err="1"/>
              <a:t>phân</a:t>
            </a:r>
            <a:r>
              <a:rPr lang="en-US" sz="1000" dirty="0"/>
              <a:t> </a:t>
            </a:r>
            <a:r>
              <a:rPr lang="en-US" sz="1000" dirty="0" err="1"/>
              <a:t>loại</a:t>
            </a:r>
            <a:r>
              <a:rPr lang="en-US" sz="1000" dirty="0"/>
              <a:t> </a:t>
            </a:r>
            <a:r>
              <a:rPr lang="en-US" sz="1000" dirty="0" err="1"/>
              <a:t>văn</a:t>
            </a:r>
            <a:r>
              <a:rPr lang="en-US" sz="1000" dirty="0"/>
              <a:t> </a:t>
            </a:r>
            <a:r>
              <a:rPr lang="en-US" sz="1000" dirty="0" err="1"/>
              <a:t>bản</a:t>
            </a:r>
            <a:r>
              <a:rPr lang="en-US" sz="1000" dirty="0"/>
              <a:t>.</a:t>
            </a:r>
          </a:p>
          <a:p>
            <a:r>
              <a:rPr lang="en-US" sz="1000" b="1" dirty="0"/>
              <a:t>5. </a:t>
            </a:r>
            <a:r>
              <a:rPr lang="en-US" sz="1000" b="1" dirty="0" err="1"/>
              <a:t>Đánh</a:t>
            </a:r>
            <a:r>
              <a:rPr lang="en-US" sz="1000" b="1" dirty="0"/>
              <a:t> </a:t>
            </a:r>
            <a:r>
              <a:rPr lang="en-US" sz="1000" b="1" dirty="0" err="1"/>
              <a:t>giá</a:t>
            </a:r>
            <a:r>
              <a:rPr lang="en-US" sz="1000" b="1" dirty="0"/>
              <a:t> </a:t>
            </a:r>
            <a:r>
              <a:rPr lang="en-US" sz="1000" b="1" dirty="0" err="1"/>
              <a:t>mô</a:t>
            </a:r>
            <a:r>
              <a:rPr lang="en-US" sz="1000" b="1" dirty="0"/>
              <a:t> </a:t>
            </a:r>
            <a:r>
              <a:rPr lang="en-US" sz="1000" b="1" dirty="0" err="1"/>
              <a:t>hình</a:t>
            </a:r>
            <a:endParaRPr lang="en-US" sz="1000" dirty="0"/>
          </a:p>
          <a:p>
            <a:pPr lvl="0"/>
            <a:r>
              <a:rPr lang="en-US" sz="1000" b="1" dirty="0" err="1"/>
              <a:t>Đánh</a:t>
            </a:r>
            <a:r>
              <a:rPr lang="en-US" sz="1000" b="1" dirty="0"/>
              <a:t> </a:t>
            </a:r>
            <a:r>
              <a:rPr lang="en-US" sz="1000" b="1" dirty="0" err="1"/>
              <a:t>giá</a:t>
            </a:r>
            <a:r>
              <a:rPr lang="en-US" sz="1000" b="1" dirty="0"/>
              <a:t> </a:t>
            </a:r>
            <a:r>
              <a:rPr lang="en-US" sz="1000" b="1" dirty="0" err="1"/>
              <a:t>mô</a:t>
            </a:r>
            <a:r>
              <a:rPr lang="en-US" sz="1000" b="1" dirty="0"/>
              <a:t> </a:t>
            </a:r>
            <a:r>
              <a:rPr lang="en-US" sz="1000" b="1" dirty="0" err="1"/>
              <a:t>hình</a:t>
            </a:r>
            <a:r>
              <a:rPr lang="en-US" sz="1000" dirty="0"/>
              <a:t>: </a:t>
            </a:r>
            <a:r>
              <a:rPr lang="en-US" sz="1000" dirty="0" err="1"/>
              <a:t>Sử</a:t>
            </a:r>
            <a:r>
              <a:rPr lang="en-US" sz="1000" dirty="0"/>
              <a:t> </a:t>
            </a:r>
            <a:r>
              <a:rPr lang="en-US" sz="1000" dirty="0" err="1"/>
              <a:t>dụng</a:t>
            </a:r>
            <a:r>
              <a:rPr lang="en-US" sz="1000" dirty="0"/>
              <a:t> </a:t>
            </a:r>
            <a:r>
              <a:rPr lang="en-US" sz="1000" dirty="0" err="1"/>
              <a:t>các</a:t>
            </a:r>
            <a:r>
              <a:rPr lang="en-US" sz="1000" dirty="0"/>
              <a:t> </a:t>
            </a:r>
            <a:r>
              <a:rPr lang="en-US" sz="1000" dirty="0" err="1"/>
              <a:t>thước</a:t>
            </a:r>
            <a:r>
              <a:rPr lang="en-US" sz="1000" dirty="0"/>
              <a:t> </a:t>
            </a:r>
            <a:r>
              <a:rPr lang="en-US" sz="1000" dirty="0" err="1"/>
              <a:t>đo</a:t>
            </a:r>
            <a:r>
              <a:rPr lang="en-US" sz="1000" dirty="0"/>
              <a:t> </a:t>
            </a:r>
            <a:r>
              <a:rPr lang="en-US" sz="1000" dirty="0" err="1"/>
              <a:t>như</a:t>
            </a:r>
            <a:r>
              <a:rPr lang="en-US" sz="1000" dirty="0"/>
              <a:t> </a:t>
            </a:r>
            <a:r>
              <a:rPr lang="en-US" sz="1000" dirty="0" err="1"/>
              <a:t>độ</a:t>
            </a:r>
            <a:r>
              <a:rPr lang="en-US" sz="1000" dirty="0"/>
              <a:t> </a:t>
            </a:r>
            <a:r>
              <a:rPr lang="en-US" sz="1000" dirty="0" err="1"/>
              <a:t>chính</a:t>
            </a:r>
            <a:r>
              <a:rPr lang="en-US" sz="1000" dirty="0"/>
              <a:t> </a:t>
            </a:r>
            <a:r>
              <a:rPr lang="en-US" sz="1000" dirty="0" err="1"/>
              <a:t>xác</a:t>
            </a:r>
            <a:r>
              <a:rPr lang="en-US" sz="1000" dirty="0"/>
              <a:t> (accuracy), </a:t>
            </a:r>
            <a:r>
              <a:rPr lang="en-US" sz="1000" dirty="0" err="1"/>
              <a:t>độ</a:t>
            </a:r>
            <a:r>
              <a:rPr lang="en-US" sz="1000" dirty="0"/>
              <a:t> </a:t>
            </a:r>
            <a:r>
              <a:rPr lang="en-US" sz="1000" dirty="0" err="1"/>
              <a:t>chính</a:t>
            </a:r>
            <a:r>
              <a:rPr lang="en-US" sz="1000" dirty="0"/>
              <a:t> </a:t>
            </a:r>
            <a:r>
              <a:rPr lang="en-US" sz="1000" dirty="0" err="1"/>
              <a:t>xác</a:t>
            </a:r>
            <a:r>
              <a:rPr lang="en-US" sz="1000" dirty="0"/>
              <a:t> (precision), </a:t>
            </a:r>
            <a:r>
              <a:rPr lang="en-US" sz="1000" dirty="0" err="1"/>
              <a:t>độ</a:t>
            </a:r>
            <a:r>
              <a:rPr lang="en-US" sz="1000" dirty="0"/>
              <a:t> </a:t>
            </a:r>
            <a:r>
              <a:rPr lang="en-US" sz="1000" dirty="0" err="1"/>
              <a:t>nhạy</a:t>
            </a:r>
            <a:r>
              <a:rPr lang="en-US" sz="1000" dirty="0"/>
              <a:t> (recall), </a:t>
            </a:r>
            <a:r>
              <a:rPr lang="en-US" sz="1000" dirty="0" err="1"/>
              <a:t>và</a:t>
            </a:r>
            <a:r>
              <a:rPr lang="en-US" sz="1000" dirty="0"/>
              <a:t> F1-score </a:t>
            </a:r>
            <a:r>
              <a:rPr lang="en-US" sz="1000" dirty="0" err="1"/>
              <a:t>để</a:t>
            </a:r>
            <a:r>
              <a:rPr lang="en-US" sz="1000" dirty="0"/>
              <a:t> </a:t>
            </a:r>
            <a:r>
              <a:rPr lang="en-US" sz="1000" dirty="0" err="1"/>
              <a:t>đánh</a:t>
            </a:r>
            <a:r>
              <a:rPr lang="en-US" sz="1000" dirty="0"/>
              <a:t> </a:t>
            </a:r>
            <a:r>
              <a:rPr lang="en-US" sz="1000" dirty="0" err="1"/>
              <a:t>giá</a:t>
            </a:r>
            <a:r>
              <a:rPr lang="en-US" sz="1000" dirty="0"/>
              <a:t> </a:t>
            </a:r>
            <a:r>
              <a:rPr lang="en-US" sz="1000" dirty="0" err="1"/>
              <a:t>hiệu</a:t>
            </a:r>
            <a:r>
              <a:rPr lang="en-US" sz="1000" dirty="0"/>
              <a:t> </a:t>
            </a:r>
            <a:r>
              <a:rPr lang="en-US" sz="1000" dirty="0" err="1"/>
              <a:t>quả</a:t>
            </a:r>
            <a:r>
              <a:rPr lang="en-US" sz="1000" dirty="0"/>
              <a:t> </a:t>
            </a:r>
            <a:r>
              <a:rPr lang="en-US" sz="1000" dirty="0" err="1"/>
              <a:t>của</a:t>
            </a:r>
            <a:r>
              <a:rPr lang="en-US" sz="1000" dirty="0"/>
              <a:t> </a:t>
            </a:r>
            <a:r>
              <a:rPr lang="en-US" sz="1000" dirty="0" err="1"/>
              <a:t>mô</a:t>
            </a:r>
            <a:r>
              <a:rPr lang="en-US" sz="1000" dirty="0"/>
              <a:t> </a:t>
            </a:r>
            <a:r>
              <a:rPr lang="en-US" sz="1000" dirty="0" err="1"/>
              <a:t>hình</a:t>
            </a:r>
            <a:r>
              <a:rPr lang="en-US" sz="1000" dirty="0"/>
              <a:t> </a:t>
            </a:r>
            <a:r>
              <a:rPr lang="en-US" sz="1000" dirty="0" err="1"/>
              <a:t>trên</a:t>
            </a:r>
            <a:r>
              <a:rPr lang="en-US" sz="1000" dirty="0"/>
              <a:t> </a:t>
            </a:r>
            <a:r>
              <a:rPr lang="en-US" sz="1000" dirty="0" err="1"/>
              <a:t>tập</a:t>
            </a:r>
            <a:r>
              <a:rPr lang="en-US" sz="1000" dirty="0"/>
              <a:t> </a:t>
            </a:r>
            <a:r>
              <a:rPr lang="en-US" sz="1000" dirty="0" err="1"/>
              <a:t>kiểm</a:t>
            </a:r>
            <a:r>
              <a:rPr lang="en-US" sz="1000" dirty="0"/>
              <a:t> </a:t>
            </a:r>
            <a:r>
              <a:rPr lang="en-US" sz="1000" dirty="0" err="1"/>
              <a:t>tra</a:t>
            </a:r>
            <a:r>
              <a:rPr lang="en-US" sz="1000" dirty="0"/>
              <a:t>.</a:t>
            </a:r>
          </a:p>
          <a:p>
            <a:r>
              <a:rPr lang="en-US" sz="1000" b="1" dirty="0"/>
              <a:t>6. </a:t>
            </a:r>
            <a:r>
              <a:rPr lang="en-US" sz="1000" b="1" dirty="0" err="1"/>
              <a:t>Triển</a:t>
            </a:r>
            <a:r>
              <a:rPr lang="en-US" sz="1000" b="1" dirty="0"/>
              <a:t> </a:t>
            </a:r>
            <a:r>
              <a:rPr lang="en-US" sz="1000" b="1" dirty="0" err="1"/>
              <a:t>khai</a:t>
            </a:r>
            <a:r>
              <a:rPr lang="en-US" sz="1000" b="1" dirty="0"/>
              <a:t> </a:t>
            </a:r>
            <a:r>
              <a:rPr lang="en-US" sz="1000" b="1" dirty="0" err="1"/>
              <a:t>mô</a:t>
            </a:r>
            <a:r>
              <a:rPr lang="en-US" sz="1000" b="1" dirty="0"/>
              <a:t> </a:t>
            </a:r>
            <a:r>
              <a:rPr lang="en-US" sz="1000" b="1" dirty="0" err="1"/>
              <a:t>hình</a:t>
            </a:r>
            <a:endParaRPr lang="en-US" sz="1000" dirty="0"/>
          </a:p>
          <a:p>
            <a:pPr lvl="0"/>
            <a:r>
              <a:rPr lang="en-US" sz="1000" b="1" dirty="0" err="1"/>
              <a:t>Triển</a:t>
            </a:r>
            <a:r>
              <a:rPr lang="en-US" sz="1000" b="1" dirty="0"/>
              <a:t> </a:t>
            </a:r>
            <a:r>
              <a:rPr lang="en-US" sz="1000" b="1" dirty="0" err="1"/>
              <a:t>khai</a:t>
            </a:r>
            <a:r>
              <a:rPr lang="en-US" sz="1000" b="1" dirty="0"/>
              <a:t> </a:t>
            </a:r>
            <a:r>
              <a:rPr lang="en-US" sz="1000" b="1" dirty="0" err="1"/>
              <a:t>mô</a:t>
            </a:r>
            <a:r>
              <a:rPr lang="en-US" sz="1000" b="1" dirty="0"/>
              <a:t> </a:t>
            </a:r>
            <a:r>
              <a:rPr lang="en-US" sz="1000" b="1" dirty="0" err="1"/>
              <a:t>hình</a:t>
            </a:r>
            <a:r>
              <a:rPr lang="en-US" sz="1000" dirty="0"/>
              <a:t>: </a:t>
            </a:r>
            <a:r>
              <a:rPr lang="en-US" sz="1000" dirty="0" err="1"/>
              <a:t>Sau</a:t>
            </a:r>
            <a:r>
              <a:rPr lang="en-US" sz="1000" dirty="0"/>
              <a:t> </a:t>
            </a:r>
            <a:r>
              <a:rPr lang="en-US" sz="1000" dirty="0" err="1"/>
              <a:t>khi</a:t>
            </a:r>
            <a:r>
              <a:rPr lang="en-US" sz="1000" dirty="0"/>
              <a:t> </a:t>
            </a:r>
            <a:r>
              <a:rPr lang="en-US" sz="1000" dirty="0" err="1"/>
              <a:t>đánh</a:t>
            </a:r>
            <a:r>
              <a:rPr lang="en-US" sz="1000" dirty="0"/>
              <a:t> </a:t>
            </a:r>
            <a:r>
              <a:rPr lang="en-US" sz="1000" dirty="0" err="1"/>
              <a:t>giá</a:t>
            </a:r>
            <a:r>
              <a:rPr lang="en-US" sz="1000" dirty="0"/>
              <a:t> </a:t>
            </a:r>
            <a:r>
              <a:rPr lang="en-US" sz="1000" dirty="0" err="1"/>
              <a:t>và</a:t>
            </a:r>
            <a:r>
              <a:rPr lang="en-US" sz="1000" dirty="0"/>
              <a:t> </a:t>
            </a:r>
            <a:r>
              <a:rPr lang="en-US" sz="1000" dirty="0" err="1"/>
              <a:t>tinh</a:t>
            </a:r>
            <a:r>
              <a:rPr lang="en-US" sz="1000" dirty="0"/>
              <a:t> </a:t>
            </a:r>
            <a:r>
              <a:rPr lang="en-US" sz="1000" dirty="0" err="1"/>
              <a:t>chỉnh</a:t>
            </a:r>
            <a:r>
              <a:rPr lang="en-US" sz="1000" dirty="0"/>
              <a:t> </a:t>
            </a:r>
            <a:r>
              <a:rPr lang="en-US" sz="1000" dirty="0" err="1"/>
              <a:t>mô</a:t>
            </a:r>
            <a:r>
              <a:rPr lang="en-US" sz="1000" dirty="0"/>
              <a:t> </a:t>
            </a:r>
            <a:r>
              <a:rPr lang="en-US" sz="1000" dirty="0" err="1"/>
              <a:t>hình</a:t>
            </a:r>
            <a:r>
              <a:rPr lang="en-US" sz="1000" dirty="0"/>
              <a:t>, </a:t>
            </a:r>
            <a:r>
              <a:rPr lang="en-US" sz="1000" dirty="0" err="1"/>
              <a:t>bạn</a:t>
            </a:r>
            <a:r>
              <a:rPr lang="en-US" sz="1000" dirty="0"/>
              <a:t> </a:t>
            </a:r>
            <a:r>
              <a:rPr lang="en-US" sz="1000" dirty="0" err="1"/>
              <a:t>có</a:t>
            </a:r>
            <a:r>
              <a:rPr lang="en-US" sz="1000" dirty="0"/>
              <a:t> </a:t>
            </a:r>
            <a:r>
              <a:rPr lang="en-US" sz="1000" dirty="0" err="1"/>
              <a:t>thể</a:t>
            </a:r>
            <a:r>
              <a:rPr lang="en-US" sz="1000" dirty="0"/>
              <a:t> </a:t>
            </a:r>
            <a:r>
              <a:rPr lang="en-US" sz="1000" dirty="0" err="1"/>
              <a:t>triển</a:t>
            </a:r>
            <a:r>
              <a:rPr lang="en-US" sz="1000" dirty="0"/>
              <a:t> </a:t>
            </a:r>
            <a:r>
              <a:rPr lang="en-US" sz="1000" dirty="0" err="1"/>
              <a:t>khai</a:t>
            </a:r>
            <a:r>
              <a:rPr lang="en-US" sz="1000" dirty="0"/>
              <a:t> </a:t>
            </a:r>
            <a:r>
              <a:rPr lang="en-US" sz="1000" dirty="0" err="1"/>
              <a:t>mô</a:t>
            </a:r>
            <a:r>
              <a:rPr lang="en-US" sz="1000" dirty="0"/>
              <a:t> </a:t>
            </a:r>
            <a:r>
              <a:rPr lang="en-US" sz="1000" dirty="0" err="1"/>
              <a:t>hình</a:t>
            </a:r>
            <a:r>
              <a:rPr lang="en-US" sz="1000" dirty="0"/>
              <a:t> </a:t>
            </a:r>
            <a:r>
              <a:rPr lang="en-US" sz="1000" dirty="0" err="1"/>
              <a:t>vào</a:t>
            </a:r>
            <a:r>
              <a:rPr lang="en-US" sz="1000" dirty="0"/>
              <a:t> </a:t>
            </a:r>
            <a:r>
              <a:rPr lang="en-US" sz="1000" dirty="0" err="1"/>
              <a:t>hệ</a:t>
            </a:r>
            <a:r>
              <a:rPr lang="en-US" sz="1000" dirty="0"/>
              <a:t> </a:t>
            </a:r>
            <a:r>
              <a:rPr lang="en-US" sz="1000" dirty="0" err="1"/>
              <a:t>thống</a:t>
            </a:r>
            <a:r>
              <a:rPr lang="en-US" sz="1000" dirty="0"/>
              <a:t> </a:t>
            </a:r>
            <a:r>
              <a:rPr lang="en-US" sz="1000" dirty="0" err="1"/>
              <a:t>thực</a:t>
            </a:r>
            <a:r>
              <a:rPr lang="en-US" sz="1000" dirty="0"/>
              <a:t> </a:t>
            </a:r>
            <a:r>
              <a:rPr lang="en-US" sz="1000" dirty="0" err="1"/>
              <a:t>tế</a:t>
            </a:r>
            <a:r>
              <a:rPr lang="en-US" sz="1000" dirty="0"/>
              <a:t> </a:t>
            </a:r>
            <a:r>
              <a:rPr lang="en-US" sz="1000" dirty="0" err="1"/>
              <a:t>để</a:t>
            </a:r>
            <a:r>
              <a:rPr lang="en-US" sz="1000" dirty="0"/>
              <a:t> </a:t>
            </a:r>
            <a:r>
              <a:rPr lang="en-US" sz="1000" dirty="0" err="1"/>
              <a:t>phân</a:t>
            </a:r>
            <a:r>
              <a:rPr lang="en-US" sz="1000" dirty="0"/>
              <a:t> </a:t>
            </a:r>
            <a:r>
              <a:rPr lang="en-US" sz="1000" dirty="0" err="1"/>
              <a:t>loại</a:t>
            </a:r>
            <a:r>
              <a:rPr lang="en-US" sz="1000" dirty="0"/>
              <a:t> </a:t>
            </a:r>
            <a:r>
              <a:rPr lang="en-US" sz="1000" dirty="0" err="1"/>
              <a:t>các</a:t>
            </a:r>
            <a:r>
              <a:rPr lang="en-US" sz="1000" dirty="0"/>
              <a:t> </a:t>
            </a:r>
            <a:r>
              <a:rPr lang="en-US" sz="1000" dirty="0" err="1"/>
              <a:t>văn</a:t>
            </a:r>
            <a:r>
              <a:rPr lang="en-US" sz="1000" dirty="0"/>
              <a:t> </a:t>
            </a:r>
            <a:r>
              <a:rPr lang="en-US" sz="1000" dirty="0" err="1"/>
              <a:t>bản</a:t>
            </a:r>
            <a:r>
              <a:rPr lang="en-US" sz="1000" dirty="0"/>
              <a:t> </a:t>
            </a:r>
            <a:r>
              <a:rPr lang="en-US" sz="1000" dirty="0" err="1"/>
              <a:t>mới</a:t>
            </a:r>
            <a:r>
              <a:rPr lang="en-US" sz="1000" dirty="0"/>
              <a:t>.</a:t>
            </a:r>
          </a:p>
          <a:p>
            <a:endParaRPr lang="en-US" sz="1000" dirty="0"/>
          </a:p>
        </p:txBody>
      </p:sp>
    </p:spTree>
    <p:extLst>
      <p:ext uri="{BB962C8B-B14F-4D97-AF65-F5344CB8AC3E}">
        <p14:creationId xmlns:p14="http://schemas.microsoft.com/office/powerpoint/2010/main" val="2783989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196" y="339607"/>
            <a:ext cx="4950900" cy="536100"/>
          </a:xfrm>
        </p:spPr>
        <p:txBody>
          <a:bodyPr/>
          <a:lstStyle/>
          <a:p>
            <a:r>
              <a:rPr lang="en-US" dirty="0" err="1" smtClean="0">
                <a:latin typeface="+mj-lt"/>
              </a:rPr>
              <a:t>Ví</a:t>
            </a:r>
            <a:r>
              <a:rPr lang="en-US" dirty="0" smtClean="0">
                <a:latin typeface="+mj-lt"/>
              </a:rPr>
              <a:t> </a:t>
            </a:r>
            <a:r>
              <a:rPr lang="en-US" dirty="0" err="1" smtClean="0">
                <a:latin typeface="+mj-lt"/>
              </a:rPr>
              <a:t>dụ</a:t>
            </a:r>
            <a:endParaRPr lang="en-US" dirty="0">
              <a:latin typeface="+mj-lt"/>
            </a:endParaRPr>
          </a:p>
        </p:txBody>
      </p:sp>
      <p:sp>
        <p:nvSpPr>
          <p:cNvPr id="3" name="Subtitle 2"/>
          <p:cNvSpPr>
            <a:spLocks noGrp="1"/>
          </p:cNvSpPr>
          <p:nvPr>
            <p:ph type="subTitle" idx="1"/>
          </p:nvPr>
        </p:nvSpPr>
        <p:spPr>
          <a:xfrm>
            <a:off x="141725" y="992958"/>
            <a:ext cx="4479851" cy="644456"/>
          </a:xfrm>
        </p:spPr>
        <p:txBody>
          <a:bodyPr/>
          <a:lstStyle/>
          <a:p>
            <a:r>
              <a:rPr lang="vi-VN" b="1" dirty="0">
                <a:latin typeface="+mn-lt"/>
              </a:rPr>
              <a:t>Các lưu ý quan trọng:</a:t>
            </a:r>
          </a:p>
          <a:p>
            <a:r>
              <a:rPr lang="vi-VN" b="1" dirty="0">
                <a:latin typeface="+mn-lt"/>
              </a:rPr>
              <a:t>Dữ liệu tiếng Việt</a:t>
            </a:r>
            <a:r>
              <a:rPr lang="vi-VN" dirty="0">
                <a:latin typeface="+mn-lt"/>
              </a:rPr>
              <a:t>: Đặc thù của tiếng Việt có dấu, cần chú ý khi tiền xử lý để không mất nghĩa của từ.</a:t>
            </a:r>
          </a:p>
          <a:p>
            <a:r>
              <a:rPr lang="vi-VN" b="1" dirty="0">
                <a:latin typeface="+mn-lt"/>
              </a:rPr>
              <a:t>Từ điển dừng</a:t>
            </a:r>
            <a:r>
              <a:rPr lang="vi-VN" dirty="0">
                <a:latin typeface="+mn-lt"/>
              </a:rPr>
              <a:t>: Nên sử dụng từ điển dừng phù hợp với tiếng Việt để loại bỏ các từ không mang nhiều thông tin.</a:t>
            </a:r>
          </a:p>
          <a:p>
            <a:r>
              <a:rPr lang="vi-VN" b="1" dirty="0">
                <a:latin typeface="+mn-lt"/>
              </a:rPr>
              <a:t>Thử nghiệm nhiều phương pháp tiền xử lý</a:t>
            </a:r>
            <a:r>
              <a:rPr lang="vi-VN" dirty="0">
                <a:latin typeface="+mn-lt"/>
              </a:rPr>
              <a:t>: Các bước tiền xử lý có thể ảnh hưởng lớn đến hiệu quả của mô hình, nên thử nghiệm và điều chỉnh cho phù hợp.</a:t>
            </a:r>
          </a:p>
          <a:p>
            <a:r>
              <a:rPr lang="vi-VN" dirty="0">
                <a:latin typeface="+mn-lt"/>
              </a:rPr>
              <a:t>Với các bước trên, bạn có thể triển khai mô hình Naive Bayes để phân loại văn bản tiếng Việt một cách hiệu quả.</a:t>
            </a:r>
          </a:p>
        </p:txBody>
      </p:sp>
      <p:pic>
        <p:nvPicPr>
          <p:cNvPr id="4" name="Picture 3"/>
          <p:cNvPicPr>
            <a:picLocks noChangeAspect="1"/>
          </p:cNvPicPr>
          <p:nvPr/>
        </p:nvPicPr>
        <p:blipFill>
          <a:blip r:embed="rId2"/>
          <a:stretch>
            <a:fillRect/>
          </a:stretch>
        </p:blipFill>
        <p:spPr>
          <a:xfrm>
            <a:off x="4621576" y="0"/>
            <a:ext cx="4522424" cy="5153933"/>
          </a:xfrm>
          <a:prstGeom prst="rect">
            <a:avLst/>
          </a:prstGeom>
        </p:spPr>
      </p:pic>
    </p:spTree>
    <p:extLst>
      <p:ext uri="{BB962C8B-B14F-4D97-AF65-F5344CB8AC3E}">
        <p14:creationId xmlns:p14="http://schemas.microsoft.com/office/powerpoint/2010/main" val="187322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21" name="Google Shape;1221;p48"/>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28;p49">
            <a:extLst>
              <a:ext uri="{FF2B5EF4-FFF2-40B4-BE49-F238E27FC236}">
                <a16:creationId xmlns:a16="http://schemas.microsoft.com/office/drawing/2014/main" id="{B792B736-E555-6DFC-D534-90388EEA41BC}"/>
              </a:ext>
            </a:extLst>
          </p:cNvPr>
          <p:cNvSpPr txBox="1">
            <a:spLocks noGrp="1"/>
          </p:cNvSpPr>
          <p:nvPr>
            <p:ph type="title"/>
          </p:nvPr>
        </p:nvSpPr>
        <p:spPr>
          <a:xfrm>
            <a:off x="2255352" y="1638913"/>
            <a:ext cx="4152095" cy="18656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Tree>
    <p:extLst>
      <p:ext uri="{BB962C8B-B14F-4D97-AF65-F5344CB8AC3E}">
        <p14:creationId xmlns:p14="http://schemas.microsoft.com/office/powerpoint/2010/main" val="378532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latin typeface="+mj-lt"/>
              </a:rPr>
              <a:t>Nội</a:t>
            </a:r>
            <a:r>
              <a:rPr lang="en-SG" dirty="0">
                <a:latin typeface="+mj-lt"/>
              </a:rPr>
              <a:t> dung </a:t>
            </a:r>
            <a:r>
              <a:rPr lang="en-SG" dirty="0" err="1">
                <a:latin typeface="+mj-lt"/>
              </a:rPr>
              <a:t>chính</a:t>
            </a:r>
            <a:endParaRPr dirty="0">
              <a:latin typeface="+mj-lt"/>
            </a:endParaRPr>
          </a:p>
        </p:txBody>
      </p:sp>
      <p:sp>
        <p:nvSpPr>
          <p:cNvPr id="691" name="Google Shape;691;p32"/>
          <p:cNvSpPr txBox="1">
            <a:spLocks noGrp="1"/>
          </p:cNvSpPr>
          <p:nvPr>
            <p:ph type="title" idx="2"/>
          </p:nvPr>
        </p:nvSpPr>
        <p:spPr>
          <a:xfrm>
            <a:off x="796199"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92" name="Google Shape;692;p32"/>
          <p:cNvSpPr txBox="1">
            <a:spLocks noGrp="1"/>
          </p:cNvSpPr>
          <p:nvPr>
            <p:ph type="title" idx="3"/>
          </p:nvPr>
        </p:nvSpPr>
        <p:spPr>
          <a:xfrm>
            <a:off x="796199"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695" name="Google Shape;695;p32"/>
          <p:cNvSpPr txBox="1">
            <a:spLocks noGrp="1"/>
          </p:cNvSpPr>
          <p:nvPr>
            <p:ph type="title" idx="6"/>
          </p:nvPr>
        </p:nvSpPr>
        <p:spPr>
          <a:xfrm>
            <a:off x="5532860" y="1387004"/>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96" name="Google Shape;696;p32"/>
          <p:cNvSpPr txBox="1">
            <a:spLocks noGrp="1"/>
          </p:cNvSpPr>
          <p:nvPr>
            <p:ph type="title" idx="7"/>
          </p:nvPr>
        </p:nvSpPr>
        <p:spPr>
          <a:xfrm>
            <a:off x="5532860" y="30840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697" name="Google Shape;697;p32"/>
          <p:cNvSpPr txBox="1">
            <a:spLocks noGrp="1"/>
          </p:cNvSpPr>
          <p:nvPr>
            <p:ph type="subTitle" idx="1"/>
          </p:nvPr>
        </p:nvSpPr>
        <p:spPr>
          <a:xfrm>
            <a:off x="796200" y="2144675"/>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Supervised </a:t>
            </a:r>
            <a:endParaRPr dirty="0"/>
          </a:p>
        </p:txBody>
      </p:sp>
      <p:sp>
        <p:nvSpPr>
          <p:cNvPr id="699" name="Google Shape;699;p32"/>
          <p:cNvSpPr txBox="1">
            <a:spLocks noGrp="1"/>
          </p:cNvSpPr>
          <p:nvPr>
            <p:ph type="subTitle" idx="9"/>
          </p:nvPr>
        </p:nvSpPr>
        <p:spPr>
          <a:xfrm>
            <a:off x="5570276" y="2048604"/>
            <a:ext cx="3067124"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Neural Networks</a:t>
            </a:r>
            <a:endParaRPr dirty="0"/>
          </a:p>
        </p:txBody>
      </p:sp>
      <p:sp>
        <p:nvSpPr>
          <p:cNvPr id="700" name="Google Shape;700;p32"/>
          <p:cNvSpPr txBox="1">
            <a:spLocks noGrp="1"/>
          </p:cNvSpPr>
          <p:nvPr>
            <p:ph type="subTitle" idx="13"/>
          </p:nvPr>
        </p:nvSpPr>
        <p:spPr>
          <a:xfrm>
            <a:off x="796200" y="3841800"/>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Naïve Bayes</a:t>
            </a:r>
            <a:endParaRPr dirty="0"/>
          </a:p>
        </p:txBody>
      </p:sp>
      <p:sp>
        <p:nvSpPr>
          <p:cNvPr id="702" name="Google Shape;702;p32"/>
          <p:cNvSpPr txBox="1">
            <a:spLocks noGrp="1"/>
          </p:cNvSpPr>
          <p:nvPr>
            <p:ph type="subTitle" idx="15"/>
          </p:nvPr>
        </p:nvSpPr>
        <p:spPr>
          <a:xfrm>
            <a:off x="5532860" y="3788072"/>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CODE</a:t>
            </a:r>
            <a:endParaRPr dirty="0"/>
          </a:p>
        </p:txBody>
      </p:sp>
      <p:cxnSp>
        <p:nvCxnSpPr>
          <p:cNvPr id="703" name="Google Shape;703;p32"/>
          <p:cNvCxnSpPr/>
          <p:nvPr/>
        </p:nvCxnSpPr>
        <p:spPr>
          <a:xfrm>
            <a:off x="720000"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5" name="Google Shape;705;p32"/>
          <p:cNvCxnSpPr/>
          <p:nvPr/>
        </p:nvCxnSpPr>
        <p:spPr>
          <a:xfrm>
            <a:off x="5434461" y="1463604"/>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6" name="Google Shape;706;p32"/>
          <p:cNvCxnSpPr/>
          <p:nvPr/>
        </p:nvCxnSpPr>
        <p:spPr>
          <a:xfrm>
            <a:off x="720000"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8" name="Google Shape;708;p32"/>
          <p:cNvCxnSpPr/>
          <p:nvPr/>
        </p:nvCxnSpPr>
        <p:spPr>
          <a:xfrm>
            <a:off x="5434461" y="3162804"/>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09" name="Google Shape;709;p32"/>
          <p:cNvSpPr/>
          <p:nvPr/>
        </p:nvSpPr>
        <p:spPr>
          <a:xfrm>
            <a:off x="8342513" y="1415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8367025" y="2348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1" name="Google Shape;711;p32"/>
          <p:cNvCxnSpPr>
            <a:stCxn id="710" idx="0"/>
            <a:endCxn id="712" idx="2"/>
          </p:cNvCxnSpPr>
          <p:nvPr/>
        </p:nvCxnSpPr>
        <p:spPr>
          <a:xfrm rot="-5400000">
            <a:off x="8415475" y="1871625"/>
            <a:ext cx="518700" cy="435300"/>
          </a:xfrm>
          <a:prstGeom prst="curvedConnector2">
            <a:avLst/>
          </a:prstGeom>
          <a:noFill/>
          <a:ln w="19050" cap="flat" cmpd="sng">
            <a:solidFill>
              <a:schemeClr val="accent1"/>
            </a:solidFill>
            <a:prstDash val="dot"/>
            <a:round/>
            <a:headEnd type="none" w="med" len="med"/>
            <a:tailEnd type="none" w="med" len="med"/>
          </a:ln>
        </p:spPr>
      </p:cxnSp>
      <p:sp>
        <p:nvSpPr>
          <p:cNvPr id="713" name="Google Shape;713;p32"/>
          <p:cNvSpPr/>
          <p:nvPr/>
        </p:nvSpPr>
        <p:spPr>
          <a:xfrm>
            <a:off x="7907988" y="1072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8892400" y="17721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8667675" y="5741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32"/>
          <p:cNvCxnSpPr>
            <a:stCxn id="713" idx="4"/>
            <a:endCxn id="710" idx="0"/>
          </p:cNvCxnSpPr>
          <p:nvPr/>
        </p:nvCxnSpPr>
        <p:spPr>
          <a:xfrm rot="-5400000" flipH="1">
            <a:off x="7631238" y="1522700"/>
            <a:ext cx="1160700" cy="4914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6" name="Google Shape;716;p32"/>
          <p:cNvCxnSpPr>
            <a:stCxn id="712" idx="0"/>
            <a:endCxn id="714" idx="4"/>
          </p:cNvCxnSpPr>
          <p:nvPr/>
        </p:nvCxnSpPr>
        <p:spPr>
          <a:xfrm rot="5400000" flipH="1">
            <a:off x="8345200" y="1167000"/>
            <a:ext cx="1017600" cy="192600"/>
          </a:xfrm>
          <a:prstGeom prst="curvedConnector3">
            <a:avLst>
              <a:gd name="adj1" fmla="val 500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7" name="Google Shape;717;p32"/>
          <p:cNvCxnSpPr>
            <a:stCxn id="712" idx="4"/>
            <a:endCxn id="710" idx="6"/>
          </p:cNvCxnSpPr>
          <p:nvPr/>
        </p:nvCxnSpPr>
        <p:spPr>
          <a:xfrm rot="5400000">
            <a:off x="8473450" y="1961850"/>
            <a:ext cx="550800" cy="402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8" name="Google Shape;718;p32"/>
          <p:cNvCxnSpPr>
            <a:stCxn id="714" idx="4"/>
            <a:endCxn id="709" idx="6"/>
          </p:cNvCxnSpPr>
          <p:nvPr/>
        </p:nvCxnSpPr>
        <p:spPr>
          <a:xfrm rot="5400000">
            <a:off x="8264625" y="1012700"/>
            <a:ext cx="751500" cy="234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sp>
        <p:nvSpPr>
          <p:cNvPr id="719" name="Google Shape;719;p32"/>
          <p:cNvSpPr/>
          <p:nvPr/>
        </p:nvSpPr>
        <p:spPr>
          <a:xfrm>
            <a:off x="8796100" y="32500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0" name="Google Shape;720;p32"/>
          <p:cNvCxnSpPr>
            <a:stCxn id="710" idx="2"/>
            <a:endCxn id="719" idx="2"/>
          </p:cNvCxnSpPr>
          <p:nvPr/>
        </p:nvCxnSpPr>
        <p:spPr>
          <a:xfrm>
            <a:off x="8367025" y="2438775"/>
            <a:ext cx="429000" cy="869100"/>
          </a:xfrm>
          <a:prstGeom prst="curvedConnector3">
            <a:avLst>
              <a:gd name="adj1" fmla="val -34003"/>
            </a:avLst>
          </a:prstGeom>
          <a:noFill/>
          <a:ln w="19050" cap="flat" cmpd="sng">
            <a:solidFill>
              <a:schemeClr val="accent1"/>
            </a:solidFill>
            <a:prstDash val="dot"/>
            <a:round/>
            <a:headEnd type="none" w="med" len="med"/>
            <a:tailEnd type="none" w="med" len="med"/>
          </a:ln>
        </p:spPr>
      </p:cxnSp>
      <p:sp>
        <p:nvSpPr>
          <p:cNvPr id="721" name="Google Shape;721;p32"/>
          <p:cNvSpPr/>
          <p:nvPr/>
        </p:nvSpPr>
        <p:spPr>
          <a:xfrm>
            <a:off x="7649400" y="-146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7452574" y="356009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3" name="Google Shape;723;p32"/>
          <p:cNvCxnSpPr>
            <a:stCxn id="722" idx="6"/>
            <a:endCxn id="719" idx="4"/>
          </p:cNvCxnSpPr>
          <p:nvPr/>
        </p:nvCxnSpPr>
        <p:spPr>
          <a:xfrm flipV="1">
            <a:off x="7568374" y="3365875"/>
            <a:ext cx="1285626" cy="252117"/>
          </a:xfrm>
          <a:prstGeom prst="curvedConnector2">
            <a:avLst/>
          </a:prstGeom>
          <a:noFill/>
          <a:ln w="19050" cap="flat" cmpd="sng">
            <a:solidFill>
              <a:schemeClr val="accent1"/>
            </a:solidFill>
            <a:prstDash val="dot"/>
            <a:round/>
            <a:headEnd type="none" w="med" len="med"/>
            <a:tailEnd type="none" w="med" len="med"/>
          </a:ln>
        </p:spPr>
      </p:cxnSp>
      <p:cxnSp>
        <p:nvCxnSpPr>
          <p:cNvPr id="724" name="Google Shape;724;p32"/>
          <p:cNvCxnSpPr>
            <a:stCxn id="719" idx="0"/>
            <a:endCxn id="710" idx="4"/>
          </p:cNvCxnSpPr>
          <p:nvPr/>
        </p:nvCxnSpPr>
        <p:spPr>
          <a:xfrm rot="5400000" flipH="1">
            <a:off x="8294950" y="2691025"/>
            <a:ext cx="721200" cy="396900"/>
          </a:xfrm>
          <a:prstGeom prst="curvedConnector3">
            <a:avLst>
              <a:gd name="adj1" fmla="val 49997"/>
            </a:avLst>
          </a:prstGeom>
          <a:noFill/>
          <a:ln w="19050" cap="flat" cmpd="sng">
            <a:solidFill>
              <a:schemeClr val="accent1"/>
            </a:solidFill>
            <a:prstDash val="dot"/>
            <a:round/>
            <a:headEnd type="none" w="med" len="med"/>
            <a:tailEnd type="none" w="med" len="med"/>
          </a:ln>
        </p:spPr>
      </p:cxnSp>
      <p:sp>
        <p:nvSpPr>
          <p:cNvPr id="725" name="Google Shape;725;p32"/>
          <p:cNvSpPr/>
          <p:nvPr/>
        </p:nvSpPr>
        <p:spPr>
          <a:xfrm>
            <a:off x="8316125" y="4228075"/>
            <a:ext cx="1099500" cy="10995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7995775" y="2902650"/>
            <a:ext cx="488700" cy="4887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4047175" y="2571975"/>
            <a:ext cx="4383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Supervised</a:t>
            </a:r>
            <a:endParaRPr dirty="0"/>
          </a:p>
        </p:txBody>
      </p:sp>
      <p:sp>
        <p:nvSpPr>
          <p:cNvPr id="770" name="Google Shape;770;p34"/>
          <p:cNvSpPr txBox="1">
            <a:spLocks noGrp="1"/>
          </p:cNvSpPr>
          <p:nvPr>
            <p:ph type="title" idx="2"/>
          </p:nvPr>
        </p:nvSpPr>
        <p:spPr>
          <a:xfrm>
            <a:off x="4235875" y="1058300"/>
            <a:ext cx="2041200" cy="13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771" name="Google Shape;771;p34"/>
          <p:cNvCxnSpPr/>
          <p:nvPr/>
        </p:nvCxnSpPr>
        <p:spPr>
          <a:xfrm>
            <a:off x="4047175" y="1229900"/>
            <a:ext cx="0" cy="1025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grpSp>
        <p:nvGrpSpPr>
          <p:cNvPr id="772" name="Google Shape;772;p34"/>
          <p:cNvGrpSpPr/>
          <p:nvPr/>
        </p:nvGrpSpPr>
        <p:grpSpPr>
          <a:xfrm>
            <a:off x="-342250" y="307775"/>
            <a:ext cx="3265825" cy="5144600"/>
            <a:chOff x="218875" y="-56400"/>
            <a:chExt cx="3265825" cy="5144600"/>
          </a:xfrm>
        </p:grpSpPr>
        <p:sp>
          <p:nvSpPr>
            <p:cNvPr id="773" name="Google Shape;773;p34"/>
            <p:cNvSpPr/>
            <p:nvPr/>
          </p:nvSpPr>
          <p:spPr>
            <a:xfrm>
              <a:off x="218875" y="352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911750" y="2377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34"/>
            <p:cNvCxnSpPr>
              <a:endCxn id="773" idx="4"/>
            </p:cNvCxnSpPr>
            <p:nvPr/>
          </p:nvCxnSpPr>
          <p:spPr>
            <a:xfrm rot="5400000" flipH="1">
              <a:off x="138325" y="703850"/>
              <a:ext cx="900000" cy="558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76" name="Google Shape;776;p34"/>
            <p:cNvCxnSpPr>
              <a:stCxn id="773" idx="6"/>
              <a:endCxn id="774" idx="2"/>
            </p:cNvCxnSpPr>
            <p:nvPr/>
          </p:nvCxnSpPr>
          <p:spPr>
            <a:xfrm>
              <a:off x="399175" y="443000"/>
              <a:ext cx="1512600" cy="20247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777" name="Google Shape;777;p34"/>
            <p:cNvCxnSpPr>
              <a:stCxn id="774" idx="6"/>
              <a:endCxn id="778" idx="0"/>
            </p:cNvCxnSpPr>
            <p:nvPr/>
          </p:nvCxnSpPr>
          <p:spPr>
            <a:xfrm rot="10800000">
              <a:off x="1447050" y="163238"/>
              <a:ext cx="645000" cy="2304600"/>
            </a:xfrm>
            <a:prstGeom prst="curvedConnector4">
              <a:avLst>
                <a:gd name="adj1" fmla="val -36919"/>
                <a:gd name="adj2" fmla="val 110332"/>
              </a:avLst>
            </a:prstGeom>
            <a:noFill/>
            <a:ln w="19050" cap="flat" cmpd="sng">
              <a:solidFill>
                <a:schemeClr val="accent1"/>
              </a:solidFill>
              <a:prstDash val="dot"/>
              <a:round/>
              <a:headEnd type="none" w="med" len="med"/>
              <a:tailEnd type="none" w="med" len="med"/>
            </a:ln>
          </p:spPr>
        </p:cxnSp>
        <p:sp>
          <p:nvSpPr>
            <p:cNvPr id="779" name="Google Shape;779;p34"/>
            <p:cNvSpPr/>
            <p:nvPr/>
          </p:nvSpPr>
          <p:spPr>
            <a:xfrm>
              <a:off x="2332975" y="-564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81413" y="10195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34"/>
            <p:cNvCxnSpPr>
              <a:endCxn id="782" idx="2"/>
            </p:cNvCxnSpPr>
            <p:nvPr/>
          </p:nvCxnSpPr>
          <p:spPr>
            <a:xfrm rot="-5400000">
              <a:off x="-309425" y="377450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3" name="Google Shape;783;p34"/>
            <p:cNvCxnSpPr>
              <a:stCxn id="774" idx="2"/>
              <a:endCxn id="782" idx="6"/>
            </p:cNvCxnSpPr>
            <p:nvPr/>
          </p:nvCxnSpPr>
          <p:spPr>
            <a:xfrm flipH="1">
              <a:off x="1196550" y="2467838"/>
              <a:ext cx="715200" cy="7785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4" name="Google Shape;784;p34"/>
            <p:cNvCxnSpPr>
              <a:stCxn id="779" idx="6"/>
              <a:endCxn id="785" idx="3"/>
            </p:cNvCxnSpPr>
            <p:nvPr/>
          </p:nvCxnSpPr>
          <p:spPr>
            <a:xfrm>
              <a:off x="2448775" y="1500"/>
              <a:ext cx="871800" cy="249300"/>
            </a:xfrm>
            <a:prstGeom prst="curvedConnector4">
              <a:avLst>
                <a:gd name="adj1" fmla="val 34890"/>
                <a:gd name="adj2" fmla="val 148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6" name="Google Shape;786;p34"/>
            <p:cNvCxnSpPr>
              <a:stCxn id="785" idx="4"/>
              <a:endCxn id="774" idx="6"/>
            </p:cNvCxnSpPr>
            <p:nvPr/>
          </p:nvCxnSpPr>
          <p:spPr>
            <a:xfrm rot="5400000">
              <a:off x="1645850" y="725200"/>
              <a:ext cx="2188800" cy="1296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7" name="Google Shape;787;p34"/>
            <p:cNvCxnSpPr>
              <a:stCxn id="780" idx="2"/>
              <a:endCxn id="774" idx="0"/>
            </p:cNvCxnSpPr>
            <p:nvPr/>
          </p:nvCxnSpPr>
          <p:spPr>
            <a:xfrm>
              <a:off x="1781413" y="1109650"/>
              <a:ext cx="220500" cy="1268100"/>
            </a:xfrm>
            <a:prstGeom prst="curvedConnector4">
              <a:avLst>
                <a:gd name="adj1" fmla="val -107993"/>
                <a:gd name="adj2" fmla="val 5355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8" name="Google Shape;788;p34"/>
            <p:cNvCxnSpPr>
              <a:stCxn id="779" idx="5"/>
            </p:cNvCxnSpPr>
            <p:nvPr/>
          </p:nvCxnSpPr>
          <p:spPr>
            <a:xfrm rot="-5400000" flipH="1">
              <a:off x="1745716" y="728541"/>
              <a:ext cx="1710600" cy="338400"/>
            </a:xfrm>
            <a:prstGeom prst="curvedConnector3">
              <a:avLst>
                <a:gd name="adj1" fmla="val 5049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9" name="Google Shape;789;p34"/>
            <p:cNvCxnSpPr>
              <a:stCxn id="774" idx="4"/>
              <a:endCxn id="790" idx="0"/>
            </p:cNvCxnSpPr>
            <p:nvPr/>
          </p:nvCxnSpPr>
          <p:spPr>
            <a:xfrm rot="-5400000" flipH="1">
              <a:off x="1686450" y="2873438"/>
              <a:ext cx="861000" cy="230100"/>
            </a:xfrm>
            <a:prstGeom prst="curvedConnector3">
              <a:avLst>
                <a:gd name="adj1" fmla="val 55623"/>
              </a:avLst>
            </a:prstGeom>
            <a:noFill/>
            <a:ln w="19050" cap="flat" cmpd="sng">
              <a:solidFill>
                <a:schemeClr val="accent1"/>
              </a:solidFill>
              <a:prstDash val="dot"/>
              <a:round/>
              <a:headEnd type="none" w="med" len="med"/>
              <a:tailEnd type="none" w="med" len="med"/>
            </a:ln>
          </p:spPr>
        </p:cxnSp>
        <p:grpSp>
          <p:nvGrpSpPr>
            <p:cNvPr id="791" name="Google Shape;791;p34"/>
            <p:cNvGrpSpPr/>
            <p:nvPr/>
          </p:nvGrpSpPr>
          <p:grpSpPr>
            <a:xfrm>
              <a:off x="1307250" y="163250"/>
              <a:ext cx="279600" cy="606150"/>
              <a:chOff x="2170975" y="320750"/>
              <a:chExt cx="279600" cy="606150"/>
            </a:xfrm>
          </p:grpSpPr>
          <p:sp>
            <p:nvSpPr>
              <p:cNvPr id="792" name="Google Shape;792;p3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170975" y="3207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1004275" y="3150050"/>
              <a:ext cx="192300" cy="192300"/>
              <a:chOff x="471450" y="43325"/>
              <a:chExt cx="192300" cy="192300"/>
            </a:xfrm>
          </p:grpSpPr>
          <p:sp>
            <p:nvSpPr>
              <p:cNvPr id="794" name="Google Shape;794;p3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3292400" y="86800"/>
              <a:ext cx="192300" cy="192300"/>
              <a:chOff x="4587025" y="-72475"/>
              <a:chExt cx="192300" cy="192300"/>
            </a:xfrm>
          </p:grpSpPr>
          <p:sp>
            <p:nvSpPr>
              <p:cNvPr id="796" name="Google Shape;796;p34"/>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092050" y="3418875"/>
              <a:ext cx="279600" cy="279600"/>
              <a:chOff x="2712150" y="448150"/>
              <a:chExt cx="279600" cy="279600"/>
            </a:xfrm>
          </p:grpSpPr>
          <p:sp>
            <p:nvSpPr>
              <p:cNvPr id="798" name="Google Shape;798;p34"/>
              <p:cNvSpPr/>
              <p:nvPr/>
            </p:nvSpPr>
            <p:spPr>
              <a:xfrm>
                <a:off x="2761800" y="497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712150" y="4481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4"/>
            <p:cNvSpPr/>
            <p:nvPr/>
          </p:nvSpPr>
          <p:spPr>
            <a:xfrm>
              <a:off x="420275" y="265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34"/>
            <p:cNvCxnSpPr>
              <a:stCxn id="799" idx="0"/>
              <a:endCxn id="778" idx="4"/>
            </p:cNvCxnSpPr>
            <p:nvPr/>
          </p:nvCxnSpPr>
          <p:spPr>
            <a:xfrm rot="-5400000">
              <a:off x="-142825" y="1063725"/>
              <a:ext cx="2211000" cy="969000"/>
            </a:xfrm>
            <a:prstGeom prst="curvedConnector3">
              <a:avLst>
                <a:gd name="adj1" fmla="val 49997"/>
              </a:avLst>
            </a:prstGeom>
            <a:noFill/>
            <a:ln w="19050" cap="flat" cmpd="sng">
              <a:solidFill>
                <a:schemeClr val="accent1"/>
              </a:solidFill>
              <a:prstDash val="dot"/>
              <a:round/>
              <a:headEnd type="none" w="med" len="med"/>
              <a:tailEnd type="none" w="med" len="med"/>
            </a:ln>
          </p:spPr>
        </p:cxnSp>
      </p:grpSp>
      <p:sp>
        <p:nvSpPr>
          <p:cNvPr id="801" name="Google Shape;801;p34"/>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37"/>
          <p:cNvSpPr txBox="1">
            <a:spLocks noGrp="1"/>
          </p:cNvSpPr>
          <p:nvPr>
            <p:ph type="subTitle" idx="6"/>
          </p:nvPr>
        </p:nvSpPr>
        <p:spPr>
          <a:xfrm>
            <a:off x="1325324" y="3108575"/>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err="1"/>
              <a:t>Ứng</a:t>
            </a:r>
            <a:r>
              <a:rPr lang="en-SG" dirty="0"/>
              <a:t> </a:t>
            </a:r>
            <a:r>
              <a:rPr lang="en-SG" dirty="0" err="1"/>
              <a:t>dụng</a:t>
            </a:r>
            <a:endParaRPr dirty="0"/>
          </a:p>
        </p:txBody>
      </p:sp>
      <p:sp>
        <p:nvSpPr>
          <p:cNvPr id="858" name="Google Shape;858;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t>Khái</a:t>
            </a:r>
            <a:r>
              <a:rPr lang="en-SG" dirty="0"/>
              <a:t> </a:t>
            </a:r>
            <a:r>
              <a:rPr lang="en-SG" dirty="0" err="1"/>
              <a:t>niệm</a:t>
            </a:r>
            <a:r>
              <a:rPr lang="en-SG" dirty="0"/>
              <a:t> </a:t>
            </a:r>
            <a:r>
              <a:rPr lang="en-SG" dirty="0" err="1"/>
              <a:t>của</a:t>
            </a:r>
            <a:r>
              <a:rPr lang="en-SG" dirty="0"/>
              <a:t> Supervised</a:t>
            </a:r>
            <a:endParaRPr dirty="0"/>
          </a:p>
        </p:txBody>
      </p:sp>
      <p:sp>
        <p:nvSpPr>
          <p:cNvPr id="859" name="Google Shape;859;p37"/>
          <p:cNvSpPr txBox="1">
            <a:spLocks noGrp="1"/>
          </p:cNvSpPr>
          <p:nvPr>
            <p:ph type="subTitle" idx="1"/>
          </p:nvPr>
        </p:nvSpPr>
        <p:spPr>
          <a:xfrm>
            <a:off x="1325324" y="1724675"/>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050" b="1" i="0" u="none" strike="noStrike" dirty="0">
                <a:effectLst/>
                <a:latin typeface="Arial" panose="020B0604020202020204" pitchFamily="34" charset="0"/>
              </a:rPr>
              <a:t>Supervised learning là một tập hợp con cụ thể của Machine learning và Artifical intelligence . Nó dựa vào các tập dữ liệu được gắn nhãn để đào tạo các thuật toán, cho phép phân loại hoặc dự đoán kết quả chính xác.</a:t>
            </a:r>
            <a:endParaRPr sz="1050" dirty="0"/>
          </a:p>
        </p:txBody>
      </p:sp>
      <p:sp>
        <p:nvSpPr>
          <p:cNvPr id="860" name="Google Shape;860;p37"/>
          <p:cNvSpPr txBox="1">
            <a:spLocks noGrp="1"/>
          </p:cNvSpPr>
          <p:nvPr>
            <p:ph type="subTitle" idx="2"/>
          </p:nvPr>
        </p:nvSpPr>
        <p:spPr>
          <a:xfrm>
            <a:off x="5147124" y="1711536"/>
            <a:ext cx="2811000" cy="954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VN" sz="1050" b="1" i="0" u="none" strike="noStrike" dirty="0">
                <a:effectLst/>
                <a:latin typeface="Arial" panose="020B0604020202020204" pitchFamily="34" charset="0"/>
              </a:rPr>
              <a:t> Dữ liệu đầu vào cùng với các nhãn tương ứng được đưa vào mô hình. Thông qua các lần lặp lại, mô hình sẽ điều chỉnh các tham số (trọng số) bên trong của nó để giảm thiểu lỗi, thường sử dụng các kỹ thuật như xác thực chéo để đảm bảo hiệu suất tối ưu.</a:t>
            </a:r>
            <a:endParaRPr sz="1050" dirty="0"/>
          </a:p>
        </p:txBody>
      </p:sp>
      <p:sp>
        <p:nvSpPr>
          <p:cNvPr id="861" name="Google Shape;861;p37"/>
          <p:cNvSpPr txBox="1">
            <a:spLocks noGrp="1"/>
          </p:cNvSpPr>
          <p:nvPr>
            <p:ph type="subTitle" idx="3"/>
          </p:nvPr>
        </p:nvSpPr>
        <p:spPr>
          <a:xfrm>
            <a:off x="1317909" y="3437225"/>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050" b="1" i="0" u="none" strike="noStrike" dirty="0">
                <a:effectLst/>
                <a:latin typeface="Arial" panose="020B0604020202020204" pitchFamily="34" charset="0"/>
              </a:rPr>
              <a:t>Supervised learning được sử dụng rộng rãi trong việc giải quyết các thách thức trong thế giới thực trên quy mô lớn. Một ví dụ nổi bật là tính năng lọc email, trong đó tính năng này phân loại chính xác email là thư rác hoặc không phải thư rác, tạo điều kiện cho việc tổ chức hộp thư đến tốt hơn.</a:t>
            </a:r>
            <a:endParaRPr sz="1050" dirty="0"/>
          </a:p>
        </p:txBody>
      </p:sp>
      <p:sp>
        <p:nvSpPr>
          <p:cNvPr id="862" name="Google Shape;862;p37"/>
          <p:cNvSpPr txBox="1">
            <a:spLocks noGrp="1"/>
          </p:cNvSpPr>
          <p:nvPr>
            <p:ph type="subTitle" idx="4"/>
          </p:nvPr>
        </p:nvSpPr>
        <p:spPr>
          <a:xfrm>
            <a:off x="5147124" y="3383394"/>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050" b="1" i="0" u="none" strike="noStrike" dirty="0">
                <a:effectLst/>
                <a:latin typeface="Arial" panose="020B0604020202020204" pitchFamily="34" charset="0"/>
              </a:rPr>
              <a:t>Bằng cách tận dụng dữ liệu được gắn nhãn trong quá trình đào tạo, Supervised learning cho phép tạo ra các mô hình học máy có độ chính xác cao. Độ chính xác này rất quan trọng đối với các ứng dụng mà việc phân loại hoặc dự đoán chính xác là điều tối quan trọng.</a:t>
            </a:r>
            <a:endParaRPr sz="1050" dirty="0"/>
          </a:p>
        </p:txBody>
      </p:sp>
      <p:sp>
        <p:nvSpPr>
          <p:cNvPr id="863" name="Google Shape;863;p37"/>
          <p:cNvSpPr txBox="1">
            <a:spLocks noGrp="1"/>
          </p:cNvSpPr>
          <p:nvPr>
            <p:ph type="subTitle" idx="5"/>
          </p:nvPr>
        </p:nvSpPr>
        <p:spPr>
          <a:xfrm>
            <a:off x="1325324" y="1447925"/>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ĐỊnh nghĩa </a:t>
            </a:r>
            <a:endParaRPr dirty="0"/>
          </a:p>
        </p:txBody>
      </p:sp>
      <p:sp>
        <p:nvSpPr>
          <p:cNvPr id="864" name="Google Shape;864;p37"/>
          <p:cNvSpPr txBox="1">
            <a:spLocks noGrp="1"/>
          </p:cNvSpPr>
          <p:nvPr>
            <p:ph type="subTitle" idx="7"/>
          </p:nvPr>
        </p:nvSpPr>
        <p:spPr>
          <a:xfrm>
            <a:off x="5151849" y="1447925"/>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Quá trình</a:t>
            </a:r>
            <a:endParaRPr dirty="0"/>
          </a:p>
        </p:txBody>
      </p:sp>
      <p:sp>
        <p:nvSpPr>
          <p:cNvPr id="865" name="Google Shape;865;p37"/>
          <p:cNvSpPr txBox="1">
            <a:spLocks noGrp="1"/>
          </p:cNvSpPr>
          <p:nvPr>
            <p:ph type="subTitle" idx="8"/>
          </p:nvPr>
        </p:nvSpPr>
        <p:spPr>
          <a:xfrm>
            <a:off x="5151849" y="3108575"/>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err="1"/>
              <a:t>Độ</a:t>
            </a:r>
            <a:r>
              <a:rPr lang="en-SG" dirty="0"/>
              <a:t> </a:t>
            </a:r>
            <a:r>
              <a:rPr lang="en-SG" dirty="0" err="1"/>
              <a:t>chính</a:t>
            </a:r>
            <a:r>
              <a:rPr lang="en-SG" dirty="0"/>
              <a:t> </a:t>
            </a:r>
            <a:r>
              <a:rPr lang="en-SG" dirty="0" err="1"/>
              <a:t>xác</a:t>
            </a:r>
            <a:endParaRPr dirty="0"/>
          </a:p>
        </p:txBody>
      </p:sp>
      <p:cxnSp>
        <p:nvCxnSpPr>
          <p:cNvPr id="866" name="Google Shape;866;p37"/>
          <p:cNvCxnSpPr/>
          <p:nvPr/>
        </p:nvCxnSpPr>
        <p:spPr>
          <a:xfrm>
            <a:off x="1168213" y="1478950"/>
            <a:ext cx="0" cy="11445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67" name="Google Shape;867;p37"/>
          <p:cNvCxnSpPr/>
          <p:nvPr/>
        </p:nvCxnSpPr>
        <p:spPr>
          <a:xfrm>
            <a:off x="4999463" y="1478950"/>
            <a:ext cx="0" cy="11445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68" name="Google Shape;868;p37"/>
          <p:cNvCxnSpPr/>
          <p:nvPr/>
        </p:nvCxnSpPr>
        <p:spPr>
          <a:xfrm>
            <a:off x="1168213" y="3137600"/>
            <a:ext cx="0" cy="11445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69" name="Google Shape;869;p37"/>
          <p:cNvCxnSpPr/>
          <p:nvPr/>
        </p:nvCxnSpPr>
        <p:spPr>
          <a:xfrm>
            <a:off x="4999463" y="3137600"/>
            <a:ext cx="0" cy="11445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5"/>
          <p:cNvSpPr txBox="1">
            <a:spLocks noGrp="1"/>
          </p:cNvSpPr>
          <p:nvPr>
            <p:ph type="subTitle" idx="4"/>
          </p:nvPr>
        </p:nvSpPr>
        <p:spPr>
          <a:xfrm>
            <a:off x="1002551" y="3013410"/>
            <a:ext cx="25056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Bước 2 : </a:t>
            </a:r>
            <a:endParaRPr dirty="0"/>
          </a:p>
        </p:txBody>
      </p:sp>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t>Nguyên</a:t>
            </a:r>
            <a:r>
              <a:rPr lang="en-SG" dirty="0"/>
              <a:t> </a:t>
            </a:r>
            <a:r>
              <a:rPr lang="en-SG" dirty="0" err="1"/>
              <a:t>lý</a:t>
            </a:r>
            <a:r>
              <a:rPr lang="en-SG" dirty="0"/>
              <a:t> </a:t>
            </a:r>
            <a:r>
              <a:rPr lang="en-SG" dirty="0" err="1"/>
              <a:t>hoạt</a:t>
            </a:r>
            <a:r>
              <a:rPr lang="en-SG" dirty="0"/>
              <a:t> </a:t>
            </a:r>
            <a:r>
              <a:rPr lang="en-SG" dirty="0" err="1"/>
              <a:t>động</a:t>
            </a:r>
            <a:endParaRPr dirty="0"/>
          </a:p>
        </p:txBody>
      </p:sp>
      <p:sp>
        <p:nvSpPr>
          <p:cNvPr id="809" name="Google Shape;809;p35"/>
          <p:cNvSpPr txBox="1">
            <a:spLocks noGrp="1"/>
          </p:cNvSpPr>
          <p:nvPr>
            <p:ph type="subTitle" idx="1"/>
          </p:nvPr>
        </p:nvSpPr>
        <p:spPr>
          <a:xfrm>
            <a:off x="1002550" y="3572320"/>
            <a:ext cx="2505600" cy="15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u="none" strike="noStrike" dirty="0">
                <a:effectLst/>
                <a:latin typeface="Arial" panose="020B0604020202020204" pitchFamily="34" charset="0"/>
              </a:rPr>
              <a:t>Tiền xử lý Dữ liệu: Dữ liệu được thu thập sau đó được làm sạch và tiền xử lý. Điều này bao gồm loại bỏ nhiễu hoặc dữ liệu không liên quan, xử lý dữ liệu bị thiếu và có thể thay đổi tỷ lệ và chuẩn hóa dữ liệu</a:t>
            </a:r>
            <a:r>
              <a:rPr lang="vi-VN" sz="1050" b="1" i="0" u="none" strike="noStrike" dirty="0">
                <a:effectLst/>
                <a:latin typeface="Arial" panose="020B0604020202020204" pitchFamily="34" charset="0"/>
              </a:rPr>
              <a:t>.</a:t>
            </a:r>
            <a:endParaRPr sz="1050" dirty="0"/>
          </a:p>
        </p:txBody>
      </p:sp>
      <p:sp>
        <p:nvSpPr>
          <p:cNvPr id="810" name="Google Shape;810;p35"/>
          <p:cNvSpPr txBox="1">
            <a:spLocks noGrp="1"/>
          </p:cNvSpPr>
          <p:nvPr>
            <p:ph type="subTitle" idx="2"/>
          </p:nvPr>
        </p:nvSpPr>
        <p:spPr>
          <a:xfrm>
            <a:off x="1002551" y="1656192"/>
            <a:ext cx="2505600" cy="15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u="none" strike="noStrike" dirty="0">
                <a:effectLst/>
                <a:latin typeface="Arial" panose="020B0604020202020204" pitchFamily="34" charset="0"/>
              </a:rPr>
              <a:t>Thu thập Dữ liệu: Bước đầu tiên là thu thập một tập dữ liệu bao gồm các cặp đầu vào-đầu ra. Tập dữ liệu này phục vụ như tập huấn luyện.</a:t>
            </a:r>
            <a:endParaRPr dirty="0"/>
          </a:p>
        </p:txBody>
      </p:sp>
      <p:sp>
        <p:nvSpPr>
          <p:cNvPr id="811" name="Google Shape;811;p35"/>
          <p:cNvSpPr txBox="1">
            <a:spLocks noGrp="1"/>
          </p:cNvSpPr>
          <p:nvPr>
            <p:ph type="subTitle" idx="3"/>
          </p:nvPr>
        </p:nvSpPr>
        <p:spPr>
          <a:xfrm>
            <a:off x="1021450" y="1158849"/>
            <a:ext cx="25056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Bước 1 :</a:t>
            </a:r>
            <a:endParaRPr dirty="0"/>
          </a:p>
        </p:txBody>
      </p:sp>
      <p:cxnSp>
        <p:nvCxnSpPr>
          <p:cNvPr id="812" name="Google Shape;812;p35"/>
          <p:cNvCxnSpPr/>
          <p:nvPr/>
        </p:nvCxnSpPr>
        <p:spPr>
          <a:xfrm>
            <a:off x="862576" y="1313667"/>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p:nvPr/>
        </p:nvCxnSpPr>
        <p:spPr>
          <a:xfrm>
            <a:off x="850151" y="3229795"/>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807;p35">
            <a:extLst>
              <a:ext uri="{FF2B5EF4-FFF2-40B4-BE49-F238E27FC236}">
                <a16:creationId xmlns:a16="http://schemas.microsoft.com/office/drawing/2014/main" id="{C52779F9-AAF6-8154-30C3-81DC5BE6D7FB}"/>
              </a:ext>
            </a:extLst>
          </p:cNvPr>
          <p:cNvSpPr txBox="1">
            <a:spLocks/>
          </p:cNvSpPr>
          <p:nvPr/>
        </p:nvSpPr>
        <p:spPr>
          <a:xfrm>
            <a:off x="5092766" y="3098890"/>
            <a:ext cx="25056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2400"/>
              <a:buFont typeface="Bebas Neue"/>
              <a:buNone/>
              <a:defRPr sz="1800" b="0" i="0" u="none" strike="noStrike" cap="none">
                <a:solidFill>
                  <a:schemeClr val="accent1"/>
                </a:solidFill>
                <a:latin typeface="Krona One"/>
                <a:ea typeface="Krona One"/>
                <a:cs typeface="Krona One"/>
                <a:sym typeface="Krona One"/>
              </a:defRPr>
            </a:lvl1pPr>
            <a:lvl2pPr marL="914400" marR="0" lvl="1"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9pPr>
          </a:lstStyle>
          <a:p>
            <a:pPr marL="0" indent="0"/>
            <a:r>
              <a:rPr lang="vi-VN" dirty="0"/>
              <a:t>Bước </a:t>
            </a:r>
            <a:r>
              <a:rPr lang="en-SG" dirty="0"/>
              <a:t>4</a:t>
            </a:r>
            <a:r>
              <a:rPr lang="vi-VN" dirty="0"/>
              <a:t> : </a:t>
            </a:r>
          </a:p>
        </p:txBody>
      </p:sp>
      <p:sp>
        <p:nvSpPr>
          <p:cNvPr id="3" name="Google Shape;809;p35">
            <a:extLst>
              <a:ext uri="{FF2B5EF4-FFF2-40B4-BE49-F238E27FC236}">
                <a16:creationId xmlns:a16="http://schemas.microsoft.com/office/drawing/2014/main" id="{D9DC7245-8805-6B26-7B72-08891027E2BD}"/>
              </a:ext>
            </a:extLst>
          </p:cNvPr>
          <p:cNvSpPr txBox="1">
            <a:spLocks/>
          </p:cNvSpPr>
          <p:nvPr/>
        </p:nvSpPr>
        <p:spPr>
          <a:xfrm>
            <a:off x="5030825" y="3525694"/>
            <a:ext cx="3272475" cy="15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1pPr>
            <a:lvl2pPr marL="914400" marR="0" lvl="1"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2pPr>
            <a:lvl3pPr marL="1371600" marR="0" lvl="2"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3pPr>
            <a:lvl4pPr marL="1828800" marR="0" lvl="3"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4pPr>
            <a:lvl5pPr marL="2286000" marR="0" lvl="4"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5pPr>
            <a:lvl6pPr marL="2743200" marR="0" lvl="5"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6pPr>
            <a:lvl7pPr marL="3200400" marR="0" lvl="6"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7pPr>
            <a:lvl8pPr marL="3657600" marR="0" lvl="7"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8pPr>
            <a:lvl9pPr marL="4114800" marR="0" lvl="8"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9pPr>
          </a:lstStyle>
          <a:p>
            <a:pPr marL="0" indent="0"/>
            <a:r>
              <a:rPr lang="vi-VN" b="1" i="0" u="none" strike="noStrike" dirty="0">
                <a:effectLst/>
                <a:latin typeface="Arial" panose="020B0604020202020204" pitchFamily="34" charset="0"/>
              </a:rPr>
              <a:t> Thiết lập Mô hình: Mô hình sau đó được thiết lập trên dữ liệu đã được tiền xử lý. Mô hình học bằng cách điều chỉnh dữ liệu đầu vào thành đầu ra tương ứng. Nó điều chỉnh các tham số nội tại của mình để giảm thiểu sự khác biệt, hoặc "sai số", giữa các dự đoán của nó và đầu ra thực tế.</a:t>
            </a:r>
            <a:endParaRPr lang="vi-VN" dirty="0"/>
          </a:p>
        </p:txBody>
      </p:sp>
      <p:sp>
        <p:nvSpPr>
          <p:cNvPr id="4" name="Google Shape;810;p35">
            <a:extLst>
              <a:ext uri="{FF2B5EF4-FFF2-40B4-BE49-F238E27FC236}">
                <a16:creationId xmlns:a16="http://schemas.microsoft.com/office/drawing/2014/main" id="{5703AEF3-AFF2-69A5-49C8-7A46697D6FF2}"/>
              </a:ext>
            </a:extLst>
          </p:cNvPr>
          <p:cNvSpPr txBox="1">
            <a:spLocks/>
          </p:cNvSpPr>
          <p:nvPr/>
        </p:nvSpPr>
        <p:spPr>
          <a:xfrm>
            <a:off x="5092766" y="1741672"/>
            <a:ext cx="2505600" cy="15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1pPr>
            <a:lvl2pPr marL="914400" marR="0" lvl="1"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2pPr>
            <a:lvl3pPr marL="1371600" marR="0" lvl="2"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3pPr>
            <a:lvl4pPr marL="1828800" marR="0" lvl="3"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4pPr>
            <a:lvl5pPr marL="2286000" marR="0" lvl="4"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5pPr>
            <a:lvl6pPr marL="2743200" marR="0" lvl="5"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6pPr>
            <a:lvl7pPr marL="3200400" marR="0" lvl="6"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7pPr>
            <a:lvl8pPr marL="3657600" marR="0" lvl="7"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8pPr>
            <a:lvl9pPr marL="4114800" marR="0" lvl="8"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9pPr>
          </a:lstStyle>
          <a:p>
            <a:pPr marL="0" indent="0"/>
            <a:r>
              <a:rPr lang="vi-VN" b="1" i="0" u="none" strike="noStrike" dirty="0">
                <a:effectLst/>
                <a:latin typeface="Arial" panose="020B0604020202020204" pitchFamily="34" charset="0"/>
              </a:rPr>
              <a:t>Lựa chọn Mô hình: Dựa trên bản chất của dữ liệu và vấn đề cụ thể, một mô hình hoặc thuật toán phù hợp được lựa chọn, như hồi quy tuyến tính, cây quyết định hoặc mạng Neural Network.</a:t>
            </a:r>
            <a:endParaRPr lang="vi-VN" dirty="0"/>
          </a:p>
        </p:txBody>
      </p:sp>
      <p:cxnSp>
        <p:nvCxnSpPr>
          <p:cNvPr id="5" name="Google Shape;812;p35">
            <a:extLst>
              <a:ext uri="{FF2B5EF4-FFF2-40B4-BE49-F238E27FC236}">
                <a16:creationId xmlns:a16="http://schemas.microsoft.com/office/drawing/2014/main" id="{83A0BDFC-1D4D-C7C4-FF6D-FFE9B1DBC6B0}"/>
              </a:ext>
            </a:extLst>
          </p:cNvPr>
          <p:cNvCxnSpPr/>
          <p:nvPr/>
        </p:nvCxnSpPr>
        <p:spPr>
          <a:xfrm>
            <a:off x="4952791" y="1399147"/>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6" name="Google Shape;813;p35">
            <a:extLst>
              <a:ext uri="{FF2B5EF4-FFF2-40B4-BE49-F238E27FC236}">
                <a16:creationId xmlns:a16="http://schemas.microsoft.com/office/drawing/2014/main" id="{9300E158-B453-C9FD-3CD7-ED692B893A1A}"/>
              </a:ext>
            </a:extLst>
          </p:cNvPr>
          <p:cNvCxnSpPr/>
          <p:nvPr/>
        </p:nvCxnSpPr>
        <p:spPr>
          <a:xfrm>
            <a:off x="4940366" y="3315275"/>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 name="Google Shape;811;p35">
            <a:extLst>
              <a:ext uri="{FF2B5EF4-FFF2-40B4-BE49-F238E27FC236}">
                <a16:creationId xmlns:a16="http://schemas.microsoft.com/office/drawing/2014/main" id="{3E64512B-DDEC-6065-EDCE-85F33AB8109A}"/>
              </a:ext>
            </a:extLst>
          </p:cNvPr>
          <p:cNvSpPr txBox="1">
            <a:spLocks/>
          </p:cNvSpPr>
          <p:nvPr/>
        </p:nvSpPr>
        <p:spPr>
          <a:xfrm>
            <a:off x="5125733" y="1233296"/>
            <a:ext cx="25056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2400"/>
              <a:buFont typeface="Bebas Neue"/>
              <a:buNone/>
              <a:defRPr sz="1800" b="0" i="0" u="none" strike="noStrike" cap="none">
                <a:solidFill>
                  <a:schemeClr val="accent1"/>
                </a:solidFill>
                <a:latin typeface="Krona One"/>
                <a:ea typeface="Krona One"/>
                <a:cs typeface="Krona One"/>
                <a:sym typeface="Krona One"/>
              </a:defRPr>
            </a:lvl1pPr>
            <a:lvl2pPr marL="914400" marR="0" lvl="1"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9pPr>
          </a:lstStyle>
          <a:p>
            <a:pPr marL="0" indent="0"/>
            <a:r>
              <a:rPr lang="vi-VN" dirty="0"/>
              <a:t>Bước </a:t>
            </a:r>
            <a:r>
              <a:rPr lang="en-SG" dirty="0"/>
              <a:t>3</a:t>
            </a:r>
            <a:r>
              <a:rPr lang="vi-VN" dirty="0"/>
              <a:t> :</a:t>
            </a:r>
          </a:p>
        </p:txBody>
      </p:sp>
    </p:spTree>
    <p:extLst>
      <p:ext uri="{BB962C8B-B14F-4D97-AF65-F5344CB8AC3E}">
        <p14:creationId xmlns:p14="http://schemas.microsoft.com/office/powerpoint/2010/main" val="64557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5"/>
          <p:cNvSpPr txBox="1">
            <a:spLocks noGrp="1"/>
          </p:cNvSpPr>
          <p:nvPr>
            <p:ph type="subTitle" idx="4"/>
          </p:nvPr>
        </p:nvSpPr>
        <p:spPr>
          <a:xfrm>
            <a:off x="3208883" y="1473600"/>
            <a:ext cx="25056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Bước 6 : </a:t>
            </a:r>
            <a:endParaRPr dirty="0"/>
          </a:p>
        </p:txBody>
      </p:sp>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t>Nguyên</a:t>
            </a:r>
            <a:r>
              <a:rPr lang="en-SG" dirty="0"/>
              <a:t> </a:t>
            </a:r>
            <a:r>
              <a:rPr lang="en-SG" dirty="0" err="1"/>
              <a:t>lý</a:t>
            </a:r>
            <a:r>
              <a:rPr lang="en-SG" dirty="0"/>
              <a:t> </a:t>
            </a:r>
            <a:r>
              <a:rPr lang="en-SG" dirty="0" err="1"/>
              <a:t>hoạt</a:t>
            </a:r>
            <a:r>
              <a:rPr lang="en-SG" dirty="0"/>
              <a:t> </a:t>
            </a:r>
            <a:r>
              <a:rPr lang="en-SG" dirty="0" err="1"/>
              <a:t>động</a:t>
            </a:r>
            <a:endParaRPr dirty="0"/>
          </a:p>
        </p:txBody>
      </p:sp>
      <p:sp>
        <p:nvSpPr>
          <p:cNvPr id="809" name="Google Shape;809;p35"/>
          <p:cNvSpPr txBox="1">
            <a:spLocks noGrp="1"/>
          </p:cNvSpPr>
          <p:nvPr>
            <p:ph type="subTitle" idx="1"/>
          </p:nvPr>
        </p:nvSpPr>
        <p:spPr>
          <a:xfrm>
            <a:off x="3195151" y="1937299"/>
            <a:ext cx="2505600" cy="15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u="none" strike="noStrike" dirty="0">
                <a:effectLst/>
                <a:latin typeface="Arial" panose="020B0604020202020204" pitchFamily="34" charset="0"/>
              </a:rPr>
              <a:t>Tối ưu hóa: Nếu hiệu suất của mô hình không đạt yêu cầu, các tham số được điều chỉnh và mô hình được huấn luyện lại. Quá trình này tiếp tục cho đến khi hiệu suất của mô hình đạt đến một mức chấp nhận được.</a:t>
            </a:r>
            <a:endParaRPr lang="vi-VN" dirty="0"/>
          </a:p>
        </p:txBody>
      </p:sp>
      <p:sp>
        <p:nvSpPr>
          <p:cNvPr id="810" name="Google Shape;810;p35"/>
          <p:cNvSpPr txBox="1">
            <a:spLocks noGrp="1"/>
          </p:cNvSpPr>
          <p:nvPr>
            <p:ph type="subTitle" idx="2"/>
          </p:nvPr>
        </p:nvSpPr>
        <p:spPr>
          <a:xfrm>
            <a:off x="140944" y="1762955"/>
            <a:ext cx="2776871" cy="15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u="none" strike="noStrike" dirty="0">
                <a:effectLst/>
                <a:latin typeface="Arial" panose="020B0604020202020204" pitchFamily="34" charset="0"/>
              </a:rPr>
              <a:t>Đánh giá: Khi mô hình được huấn luyện, nó được đánh giá bằng một tập dữ liệu riêng biệt, được gọi là tập kiểm tra hoặc thử nghiệm. Dữ liệu này không được sử dụng trong giai đoạn huấn luyện và phục vụ để đánh giá mức độ mà mô hình có thể tổng quát hóa những gì nó đã học cho dữ liệu mới, không được nhìn thấy trước.</a:t>
            </a:r>
            <a:endParaRPr lang="vi-VN" dirty="0"/>
          </a:p>
        </p:txBody>
      </p:sp>
      <p:sp>
        <p:nvSpPr>
          <p:cNvPr id="811" name="Google Shape;811;p35"/>
          <p:cNvSpPr txBox="1">
            <a:spLocks noGrp="1"/>
          </p:cNvSpPr>
          <p:nvPr>
            <p:ph type="subTitle" idx="3"/>
          </p:nvPr>
        </p:nvSpPr>
        <p:spPr>
          <a:xfrm>
            <a:off x="185435" y="1389167"/>
            <a:ext cx="25056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Bước 5 :</a:t>
            </a:r>
            <a:endParaRPr dirty="0"/>
          </a:p>
        </p:txBody>
      </p:sp>
      <p:cxnSp>
        <p:nvCxnSpPr>
          <p:cNvPr id="812" name="Google Shape;812;p35"/>
          <p:cNvCxnSpPr/>
          <p:nvPr/>
        </p:nvCxnSpPr>
        <p:spPr>
          <a:xfrm>
            <a:off x="45460" y="1605552"/>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p:nvPr/>
        </p:nvCxnSpPr>
        <p:spPr>
          <a:xfrm>
            <a:off x="3056483" y="1689985"/>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670517"/>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465900"/>
            <a:ext cx="5023300" cy="2713425"/>
            <a:chOff x="-313950" y="2465900"/>
            <a:chExt cx="5023300" cy="2713425"/>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cxnSpLocks/>
              <a:stCxn id="820" idx="4"/>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sp>
          <p:nvSpPr>
            <p:cNvPr id="820" name="Google Shape;820;p35"/>
            <p:cNvSpPr/>
            <p:nvPr/>
          </p:nvSpPr>
          <p:spPr>
            <a:xfrm rot="10800000" flipH="1">
              <a:off x="840700" y="33782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807;p35">
            <a:extLst>
              <a:ext uri="{FF2B5EF4-FFF2-40B4-BE49-F238E27FC236}">
                <a16:creationId xmlns:a16="http://schemas.microsoft.com/office/drawing/2014/main" id="{24A6E0BF-B281-7557-A1BA-327D83ABA92B}"/>
              </a:ext>
            </a:extLst>
          </p:cNvPr>
          <p:cNvSpPr txBox="1">
            <a:spLocks/>
          </p:cNvSpPr>
          <p:nvPr/>
        </p:nvSpPr>
        <p:spPr>
          <a:xfrm>
            <a:off x="6218600" y="1373518"/>
            <a:ext cx="25056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2400"/>
              <a:buFont typeface="Bebas Neue"/>
              <a:buNone/>
              <a:defRPr sz="1800" b="0" i="0" u="none" strike="noStrike" cap="none">
                <a:solidFill>
                  <a:schemeClr val="accent1"/>
                </a:solidFill>
                <a:latin typeface="Krona One"/>
                <a:ea typeface="Krona One"/>
                <a:cs typeface="Krona One"/>
                <a:sym typeface="Krona One"/>
              </a:defRPr>
            </a:lvl1pPr>
            <a:lvl2pPr marL="914400" marR="0" lvl="1"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accent1"/>
              </a:buClr>
              <a:buSzPts val="2400"/>
              <a:buFont typeface="Bebas Neue"/>
              <a:buNone/>
              <a:defRPr sz="2400" b="0" i="0" u="none" strike="noStrike" cap="none">
                <a:solidFill>
                  <a:schemeClr val="accent1"/>
                </a:solidFill>
                <a:latin typeface="Bebas Neue"/>
                <a:ea typeface="Bebas Neue"/>
                <a:cs typeface="Bebas Neue"/>
                <a:sym typeface="Bebas Neue"/>
              </a:defRPr>
            </a:lvl9pPr>
          </a:lstStyle>
          <a:p>
            <a:pPr marL="0" indent="0"/>
            <a:r>
              <a:rPr lang="vi-VN" dirty="0"/>
              <a:t>Bước </a:t>
            </a:r>
            <a:r>
              <a:rPr lang="en-SG" dirty="0"/>
              <a:t>7</a:t>
            </a:r>
            <a:r>
              <a:rPr lang="vi-VN" dirty="0"/>
              <a:t> : </a:t>
            </a:r>
          </a:p>
        </p:txBody>
      </p:sp>
      <p:sp>
        <p:nvSpPr>
          <p:cNvPr id="3" name="Google Shape;809;p35">
            <a:extLst>
              <a:ext uri="{FF2B5EF4-FFF2-40B4-BE49-F238E27FC236}">
                <a16:creationId xmlns:a16="http://schemas.microsoft.com/office/drawing/2014/main" id="{A087EE9C-9889-5ABE-D445-0AE13C6D73CA}"/>
              </a:ext>
            </a:extLst>
          </p:cNvPr>
          <p:cNvSpPr txBox="1">
            <a:spLocks/>
          </p:cNvSpPr>
          <p:nvPr/>
        </p:nvSpPr>
        <p:spPr>
          <a:xfrm>
            <a:off x="6218599" y="1932428"/>
            <a:ext cx="2505600" cy="15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1pPr>
            <a:lvl2pPr marL="914400" marR="0" lvl="1"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2pPr>
            <a:lvl3pPr marL="1371600" marR="0" lvl="2"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3pPr>
            <a:lvl4pPr marL="1828800" marR="0" lvl="3"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4pPr>
            <a:lvl5pPr marL="2286000" marR="0" lvl="4"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5pPr>
            <a:lvl6pPr marL="2743200" marR="0" lvl="5"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6pPr>
            <a:lvl7pPr marL="3200400" marR="0" lvl="6"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7pPr>
            <a:lvl8pPr marL="3657600" marR="0" lvl="7"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8pPr>
            <a:lvl9pPr marL="4114800" marR="0" lvl="8" indent="-304800" algn="ctr" rtl="0">
              <a:lnSpc>
                <a:spcPct val="100000"/>
              </a:lnSpc>
              <a:spcBef>
                <a:spcPts val="0"/>
              </a:spcBef>
              <a:spcAft>
                <a:spcPts val="0"/>
              </a:spcAft>
              <a:buClr>
                <a:schemeClr val="accent1"/>
              </a:buClr>
              <a:buSzPts val="1200"/>
              <a:buFont typeface="PT Sans"/>
              <a:buNone/>
              <a:defRPr sz="1200" b="0" i="0" u="none" strike="noStrike" cap="none">
                <a:solidFill>
                  <a:schemeClr val="accent1"/>
                </a:solidFill>
                <a:latin typeface="PT Sans"/>
                <a:ea typeface="PT Sans"/>
                <a:cs typeface="PT Sans"/>
                <a:sym typeface="PT Sans"/>
              </a:defRPr>
            </a:lvl9pPr>
          </a:lstStyle>
          <a:p>
            <a:pPr marL="0" indent="0"/>
            <a:r>
              <a:rPr lang="vi-VN" b="1" i="0" u="none" strike="noStrike" dirty="0">
                <a:effectLst/>
                <a:latin typeface="Arial" panose="020B0604020202020204" pitchFamily="34" charset="0"/>
              </a:rPr>
              <a:t>Dự đoán: Cuối cùng, mô hình đã được huấn luyện được sử dụng để đưa ra dự đoán trên dữ liệu mới, không được nhìn thấy trước.</a:t>
            </a:r>
            <a:endParaRPr lang="vi-VN" dirty="0"/>
          </a:p>
        </p:txBody>
      </p:sp>
      <p:cxnSp>
        <p:nvCxnSpPr>
          <p:cNvPr id="4" name="Google Shape;813;p35">
            <a:extLst>
              <a:ext uri="{FF2B5EF4-FFF2-40B4-BE49-F238E27FC236}">
                <a16:creationId xmlns:a16="http://schemas.microsoft.com/office/drawing/2014/main" id="{344BD393-F226-C64A-AB6C-6A0B41DD4DF5}"/>
              </a:ext>
            </a:extLst>
          </p:cNvPr>
          <p:cNvCxnSpPr/>
          <p:nvPr/>
        </p:nvCxnSpPr>
        <p:spPr>
          <a:xfrm>
            <a:off x="6050420" y="1603327"/>
            <a:ext cx="0" cy="16431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err="1"/>
              <a:t>Một</a:t>
            </a:r>
            <a:r>
              <a:rPr lang="en-SG" dirty="0"/>
              <a:t> </a:t>
            </a:r>
            <a:r>
              <a:rPr lang="en-SG" dirty="0" err="1"/>
              <a:t>số</a:t>
            </a:r>
            <a:r>
              <a:rPr lang="en-SG" dirty="0"/>
              <a:t> </a:t>
            </a:r>
            <a:r>
              <a:rPr lang="en-SG" dirty="0" err="1"/>
              <a:t>ví</a:t>
            </a:r>
            <a:r>
              <a:rPr lang="en-SG" dirty="0"/>
              <a:t> </a:t>
            </a:r>
            <a:r>
              <a:rPr lang="en-SG" dirty="0" err="1"/>
              <a:t>dụ</a:t>
            </a:r>
            <a:endParaRPr dirty="0"/>
          </a:p>
        </p:txBody>
      </p:sp>
      <p:sp>
        <p:nvSpPr>
          <p:cNvPr id="844" name="Google Shape;844;p36"/>
          <p:cNvSpPr txBox="1">
            <a:spLocks noGrp="1"/>
          </p:cNvSpPr>
          <p:nvPr>
            <p:ph type="subTitle" idx="4"/>
          </p:nvPr>
        </p:nvSpPr>
        <p:spPr>
          <a:xfrm>
            <a:off x="720000" y="1394223"/>
            <a:ext cx="3435309"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600" b="1" i="0" u="none" strike="noStrike" dirty="0" err="1">
                <a:effectLst/>
                <a:latin typeface="Arial" panose="020B0604020202020204" pitchFamily="34" charset="0"/>
              </a:rPr>
              <a:t>Hồi</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quy</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tuyến</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tính</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cho</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các</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vấn</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đề</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hồi</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quy</a:t>
            </a:r>
            <a:r>
              <a:rPr lang="en-SG" sz="1600" b="1" i="0" u="none" strike="noStrike" dirty="0">
                <a:effectLst/>
                <a:latin typeface="Arial" panose="020B0604020202020204" pitchFamily="34" charset="0"/>
              </a:rPr>
              <a:t>.</a:t>
            </a:r>
            <a:endParaRPr sz="1600" dirty="0"/>
          </a:p>
        </p:txBody>
      </p:sp>
      <p:sp>
        <p:nvSpPr>
          <p:cNvPr id="845" name="Google Shape;845;p36"/>
          <p:cNvSpPr txBox="1">
            <a:spLocks noGrp="1"/>
          </p:cNvSpPr>
          <p:nvPr>
            <p:ph type="subTitle" idx="5"/>
          </p:nvPr>
        </p:nvSpPr>
        <p:spPr>
          <a:xfrm>
            <a:off x="720000" y="2577587"/>
            <a:ext cx="3435307"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600" b="1" i="0" u="none" strike="noStrike" dirty="0" err="1">
                <a:effectLst/>
                <a:latin typeface="Arial" panose="020B0604020202020204" pitchFamily="34" charset="0"/>
              </a:rPr>
              <a:t>Nguyên</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lý</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Khu</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rừng</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ngẫu</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nhiên</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cho</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việc</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phân</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loại</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và</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hồi</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quy</a:t>
            </a:r>
            <a:r>
              <a:rPr lang="en-SG" sz="1600" b="1" i="0" u="none" strike="noStrike" dirty="0">
                <a:effectLst/>
                <a:latin typeface="Arial" panose="020B0604020202020204" pitchFamily="34" charset="0"/>
              </a:rPr>
              <a:t>.</a:t>
            </a:r>
            <a:endParaRPr sz="1600" dirty="0"/>
          </a:p>
        </p:txBody>
      </p:sp>
      <p:sp>
        <p:nvSpPr>
          <p:cNvPr id="849" name="Google Shape;849;p36"/>
          <p:cNvSpPr txBox="1">
            <a:spLocks noGrp="1"/>
          </p:cNvSpPr>
          <p:nvPr>
            <p:ph type="subTitle" idx="6"/>
          </p:nvPr>
        </p:nvSpPr>
        <p:spPr>
          <a:xfrm>
            <a:off x="720000" y="3537455"/>
            <a:ext cx="3435305"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600" b="1" i="0" u="none" strike="noStrike" dirty="0" err="1">
                <a:effectLst/>
                <a:latin typeface="Arial" panose="020B0604020202020204" pitchFamily="34" charset="0"/>
              </a:rPr>
              <a:t>Hỗ</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trợ</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các</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hệ</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máy</a:t>
            </a:r>
            <a:r>
              <a:rPr lang="en-SG" sz="1600" b="1" i="0" u="none" strike="noStrike" dirty="0">
                <a:effectLst/>
                <a:latin typeface="Arial" panose="020B0604020202020204" pitchFamily="34" charset="0"/>
              </a:rPr>
              <a:t> vector </a:t>
            </a:r>
            <a:r>
              <a:rPr lang="en-SG" sz="1600" b="1" i="0" u="none" strike="noStrike" dirty="0" err="1">
                <a:effectLst/>
                <a:latin typeface="Arial" panose="020B0604020202020204" pitchFamily="34" charset="0"/>
              </a:rPr>
              <a:t>cho</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các</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vấn</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đề</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về</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phân</a:t>
            </a:r>
            <a:r>
              <a:rPr lang="en-SG" sz="1600" b="1" i="0" u="none" strike="noStrike" dirty="0">
                <a:effectLst/>
                <a:latin typeface="Arial" panose="020B0604020202020204" pitchFamily="34" charset="0"/>
              </a:rPr>
              <a:t> </a:t>
            </a:r>
            <a:r>
              <a:rPr lang="en-SG" sz="1600" b="1" i="0" u="none" strike="noStrike" dirty="0" err="1">
                <a:effectLst/>
                <a:latin typeface="Arial" panose="020B0604020202020204" pitchFamily="34" charset="0"/>
              </a:rPr>
              <a:t>loại</a:t>
            </a:r>
            <a:r>
              <a:rPr lang="en-SG" sz="1600" b="1" i="0" u="none" strike="noStrike" dirty="0">
                <a:effectLst/>
                <a:latin typeface="Arial" panose="020B0604020202020204" pitchFamily="34" charset="0"/>
              </a:rPr>
              <a:t>.</a:t>
            </a:r>
            <a:endParaRPr sz="1600" dirty="0"/>
          </a:p>
        </p:txBody>
      </p:sp>
      <p:cxnSp>
        <p:nvCxnSpPr>
          <p:cNvPr id="851" name="Google Shape;851;p36"/>
          <p:cNvCxnSpPr>
            <a:cxnSpLocks/>
          </p:cNvCxnSpPr>
          <p:nvPr/>
        </p:nvCxnSpPr>
        <p:spPr>
          <a:xfrm>
            <a:off x="569137" y="2456599"/>
            <a:ext cx="0" cy="53625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52" name="Google Shape;852;p36"/>
          <p:cNvCxnSpPr>
            <a:cxnSpLocks/>
          </p:cNvCxnSpPr>
          <p:nvPr/>
        </p:nvCxnSpPr>
        <p:spPr>
          <a:xfrm>
            <a:off x="567600" y="3537455"/>
            <a:ext cx="0" cy="53625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14" name="Google Shape;851;p36">
            <a:extLst>
              <a:ext uri="{FF2B5EF4-FFF2-40B4-BE49-F238E27FC236}">
                <a16:creationId xmlns:a16="http://schemas.microsoft.com/office/drawing/2014/main" id="{31BBE293-C406-549E-C74B-786A8BFE2C08}"/>
              </a:ext>
            </a:extLst>
          </p:cNvPr>
          <p:cNvCxnSpPr>
            <a:cxnSpLocks/>
          </p:cNvCxnSpPr>
          <p:nvPr/>
        </p:nvCxnSpPr>
        <p:spPr>
          <a:xfrm>
            <a:off x="542200" y="1375743"/>
            <a:ext cx="0" cy="53625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4047175" y="2571975"/>
            <a:ext cx="4383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NEURAL NETWORKS</a:t>
            </a:r>
            <a:endParaRPr dirty="0"/>
          </a:p>
        </p:txBody>
      </p:sp>
      <p:sp>
        <p:nvSpPr>
          <p:cNvPr id="770" name="Google Shape;770;p34"/>
          <p:cNvSpPr txBox="1">
            <a:spLocks noGrp="1"/>
          </p:cNvSpPr>
          <p:nvPr>
            <p:ph type="title" idx="2"/>
          </p:nvPr>
        </p:nvSpPr>
        <p:spPr>
          <a:xfrm>
            <a:off x="4235874" y="1058300"/>
            <a:ext cx="2870979" cy="13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771" name="Google Shape;771;p34"/>
          <p:cNvCxnSpPr/>
          <p:nvPr/>
        </p:nvCxnSpPr>
        <p:spPr>
          <a:xfrm>
            <a:off x="4047175" y="1229900"/>
            <a:ext cx="0" cy="1025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grpSp>
        <p:nvGrpSpPr>
          <p:cNvPr id="772" name="Google Shape;772;p34"/>
          <p:cNvGrpSpPr/>
          <p:nvPr/>
        </p:nvGrpSpPr>
        <p:grpSpPr>
          <a:xfrm>
            <a:off x="-342250" y="307775"/>
            <a:ext cx="3265825" cy="5144600"/>
            <a:chOff x="218875" y="-56400"/>
            <a:chExt cx="3265825" cy="5144600"/>
          </a:xfrm>
        </p:grpSpPr>
        <p:sp>
          <p:nvSpPr>
            <p:cNvPr id="773" name="Google Shape;773;p34"/>
            <p:cNvSpPr/>
            <p:nvPr/>
          </p:nvSpPr>
          <p:spPr>
            <a:xfrm>
              <a:off x="218875" y="352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911750" y="2377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34"/>
            <p:cNvCxnSpPr>
              <a:endCxn id="773" idx="4"/>
            </p:cNvCxnSpPr>
            <p:nvPr/>
          </p:nvCxnSpPr>
          <p:spPr>
            <a:xfrm rot="5400000" flipH="1">
              <a:off x="138325" y="703850"/>
              <a:ext cx="900000" cy="558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76" name="Google Shape;776;p34"/>
            <p:cNvCxnSpPr>
              <a:stCxn id="773" idx="6"/>
              <a:endCxn id="774" idx="2"/>
            </p:cNvCxnSpPr>
            <p:nvPr/>
          </p:nvCxnSpPr>
          <p:spPr>
            <a:xfrm>
              <a:off x="399175" y="443000"/>
              <a:ext cx="1512600" cy="20247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777" name="Google Shape;777;p34"/>
            <p:cNvCxnSpPr>
              <a:stCxn id="774" idx="6"/>
              <a:endCxn id="778" idx="0"/>
            </p:cNvCxnSpPr>
            <p:nvPr/>
          </p:nvCxnSpPr>
          <p:spPr>
            <a:xfrm rot="10800000">
              <a:off x="1447050" y="163238"/>
              <a:ext cx="645000" cy="2304600"/>
            </a:xfrm>
            <a:prstGeom prst="curvedConnector4">
              <a:avLst>
                <a:gd name="adj1" fmla="val -36919"/>
                <a:gd name="adj2" fmla="val 110332"/>
              </a:avLst>
            </a:prstGeom>
            <a:noFill/>
            <a:ln w="19050" cap="flat" cmpd="sng">
              <a:solidFill>
                <a:schemeClr val="accent1"/>
              </a:solidFill>
              <a:prstDash val="dot"/>
              <a:round/>
              <a:headEnd type="none" w="med" len="med"/>
              <a:tailEnd type="none" w="med" len="med"/>
            </a:ln>
          </p:spPr>
        </p:cxnSp>
        <p:sp>
          <p:nvSpPr>
            <p:cNvPr id="779" name="Google Shape;779;p34"/>
            <p:cNvSpPr/>
            <p:nvPr/>
          </p:nvSpPr>
          <p:spPr>
            <a:xfrm>
              <a:off x="2332975" y="-564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81413" y="10195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34"/>
            <p:cNvCxnSpPr>
              <a:endCxn id="782" idx="2"/>
            </p:cNvCxnSpPr>
            <p:nvPr/>
          </p:nvCxnSpPr>
          <p:spPr>
            <a:xfrm rot="-5400000">
              <a:off x="-309425" y="377450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3" name="Google Shape;783;p34"/>
            <p:cNvCxnSpPr>
              <a:stCxn id="774" idx="2"/>
              <a:endCxn id="782" idx="6"/>
            </p:cNvCxnSpPr>
            <p:nvPr/>
          </p:nvCxnSpPr>
          <p:spPr>
            <a:xfrm flipH="1">
              <a:off x="1196550" y="2467838"/>
              <a:ext cx="715200" cy="7785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4" name="Google Shape;784;p34"/>
            <p:cNvCxnSpPr>
              <a:stCxn id="779" idx="6"/>
              <a:endCxn id="785" idx="3"/>
            </p:cNvCxnSpPr>
            <p:nvPr/>
          </p:nvCxnSpPr>
          <p:spPr>
            <a:xfrm>
              <a:off x="2448775" y="1500"/>
              <a:ext cx="871800" cy="249300"/>
            </a:xfrm>
            <a:prstGeom prst="curvedConnector4">
              <a:avLst>
                <a:gd name="adj1" fmla="val 34890"/>
                <a:gd name="adj2" fmla="val 148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6" name="Google Shape;786;p34"/>
            <p:cNvCxnSpPr>
              <a:stCxn id="785" idx="4"/>
              <a:endCxn id="774" idx="6"/>
            </p:cNvCxnSpPr>
            <p:nvPr/>
          </p:nvCxnSpPr>
          <p:spPr>
            <a:xfrm rot="5400000">
              <a:off x="1645850" y="725200"/>
              <a:ext cx="2188800" cy="1296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7" name="Google Shape;787;p34"/>
            <p:cNvCxnSpPr>
              <a:stCxn id="780" idx="2"/>
              <a:endCxn id="774" idx="0"/>
            </p:cNvCxnSpPr>
            <p:nvPr/>
          </p:nvCxnSpPr>
          <p:spPr>
            <a:xfrm>
              <a:off x="1781413" y="1109650"/>
              <a:ext cx="220500" cy="1268100"/>
            </a:xfrm>
            <a:prstGeom prst="curvedConnector4">
              <a:avLst>
                <a:gd name="adj1" fmla="val -107993"/>
                <a:gd name="adj2" fmla="val 5355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8" name="Google Shape;788;p34"/>
            <p:cNvCxnSpPr>
              <a:stCxn id="779" idx="5"/>
            </p:cNvCxnSpPr>
            <p:nvPr/>
          </p:nvCxnSpPr>
          <p:spPr>
            <a:xfrm rot="-5400000" flipH="1">
              <a:off x="1745716" y="728541"/>
              <a:ext cx="1710600" cy="338400"/>
            </a:xfrm>
            <a:prstGeom prst="curvedConnector3">
              <a:avLst>
                <a:gd name="adj1" fmla="val 5049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9" name="Google Shape;789;p34"/>
            <p:cNvCxnSpPr>
              <a:stCxn id="774" idx="4"/>
              <a:endCxn id="790" idx="0"/>
            </p:cNvCxnSpPr>
            <p:nvPr/>
          </p:nvCxnSpPr>
          <p:spPr>
            <a:xfrm rot="-5400000" flipH="1">
              <a:off x="1686450" y="2873438"/>
              <a:ext cx="861000" cy="230100"/>
            </a:xfrm>
            <a:prstGeom prst="curvedConnector3">
              <a:avLst>
                <a:gd name="adj1" fmla="val 55623"/>
              </a:avLst>
            </a:prstGeom>
            <a:noFill/>
            <a:ln w="19050" cap="flat" cmpd="sng">
              <a:solidFill>
                <a:schemeClr val="accent1"/>
              </a:solidFill>
              <a:prstDash val="dot"/>
              <a:round/>
              <a:headEnd type="none" w="med" len="med"/>
              <a:tailEnd type="none" w="med" len="med"/>
            </a:ln>
          </p:spPr>
        </p:cxnSp>
        <p:grpSp>
          <p:nvGrpSpPr>
            <p:cNvPr id="791" name="Google Shape;791;p34"/>
            <p:cNvGrpSpPr/>
            <p:nvPr/>
          </p:nvGrpSpPr>
          <p:grpSpPr>
            <a:xfrm>
              <a:off x="1307250" y="163250"/>
              <a:ext cx="279600" cy="606150"/>
              <a:chOff x="2170975" y="320750"/>
              <a:chExt cx="279600" cy="606150"/>
            </a:xfrm>
          </p:grpSpPr>
          <p:sp>
            <p:nvSpPr>
              <p:cNvPr id="792" name="Google Shape;792;p3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170975" y="3207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1004275" y="3150050"/>
              <a:ext cx="192300" cy="192300"/>
              <a:chOff x="471450" y="43325"/>
              <a:chExt cx="192300" cy="192300"/>
            </a:xfrm>
          </p:grpSpPr>
          <p:sp>
            <p:nvSpPr>
              <p:cNvPr id="794" name="Google Shape;794;p3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3292400" y="86800"/>
              <a:ext cx="192300" cy="192300"/>
              <a:chOff x="4587025" y="-72475"/>
              <a:chExt cx="192300" cy="192300"/>
            </a:xfrm>
          </p:grpSpPr>
          <p:sp>
            <p:nvSpPr>
              <p:cNvPr id="796" name="Google Shape;796;p34"/>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092050" y="3418875"/>
              <a:ext cx="279600" cy="279600"/>
              <a:chOff x="2712150" y="448150"/>
              <a:chExt cx="279600" cy="279600"/>
            </a:xfrm>
          </p:grpSpPr>
          <p:sp>
            <p:nvSpPr>
              <p:cNvPr id="798" name="Google Shape;798;p34"/>
              <p:cNvSpPr/>
              <p:nvPr/>
            </p:nvSpPr>
            <p:spPr>
              <a:xfrm>
                <a:off x="2761800" y="497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712150" y="4481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4"/>
            <p:cNvSpPr/>
            <p:nvPr/>
          </p:nvSpPr>
          <p:spPr>
            <a:xfrm>
              <a:off x="420275" y="265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34"/>
            <p:cNvCxnSpPr>
              <a:stCxn id="799" idx="0"/>
              <a:endCxn id="778" idx="4"/>
            </p:cNvCxnSpPr>
            <p:nvPr/>
          </p:nvCxnSpPr>
          <p:spPr>
            <a:xfrm rot="-5400000">
              <a:off x="-142825" y="1063725"/>
              <a:ext cx="2211000" cy="969000"/>
            </a:xfrm>
            <a:prstGeom prst="curvedConnector3">
              <a:avLst>
                <a:gd name="adj1" fmla="val 49997"/>
              </a:avLst>
            </a:prstGeom>
            <a:noFill/>
            <a:ln w="19050" cap="flat" cmpd="sng">
              <a:solidFill>
                <a:schemeClr val="accent1"/>
              </a:solidFill>
              <a:prstDash val="dot"/>
              <a:round/>
              <a:headEnd type="none" w="med" len="med"/>
              <a:tailEnd type="none" w="med" len="med"/>
            </a:ln>
          </p:spPr>
        </p:cxnSp>
      </p:grpSp>
      <p:sp>
        <p:nvSpPr>
          <p:cNvPr id="801" name="Google Shape;801;p34"/>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698816"/>
      </p:ext>
    </p:extLst>
  </p:cSld>
  <p:clrMapOvr>
    <a:masterClrMapping/>
  </p:clrMapOvr>
</p:sld>
</file>

<file path=ppt/theme/theme1.xml><?xml version="1.0" encoding="utf-8"?>
<a:theme xmlns:a="http://schemas.openxmlformats.org/drawingml/2006/main"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2724</Words>
  <Application>Microsoft Office PowerPoint</Application>
  <PresentationFormat>On-screen Show (16:9)</PresentationFormat>
  <Paragraphs>171</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Bebas Neue</vt:lpstr>
      <vt:lpstr>Cambria Math</vt:lpstr>
      <vt:lpstr>Arial</vt:lpstr>
      <vt:lpstr>Krona One</vt:lpstr>
      <vt:lpstr>PT Sans</vt:lpstr>
      <vt:lpstr>Anaheim</vt:lpstr>
      <vt:lpstr>Artificial Neural Networks Conference by Slidesgo</vt:lpstr>
      <vt:lpstr>SUPERVISED  NEURAL NETWORKS &amp;  NEIVE BAYES CLASSFIER</vt:lpstr>
      <vt:lpstr>Thành viên nhóm 14</vt:lpstr>
      <vt:lpstr>Nội dung chính</vt:lpstr>
      <vt:lpstr>Supervised</vt:lpstr>
      <vt:lpstr>Khái niệm của Supervised</vt:lpstr>
      <vt:lpstr>Nguyên lý hoạt động</vt:lpstr>
      <vt:lpstr>Nguyên lý hoạt động</vt:lpstr>
      <vt:lpstr>Một số ví dụ</vt:lpstr>
      <vt:lpstr>NEURAL NETWORKS</vt:lpstr>
      <vt:lpstr>ĐỊNH NGHĨA</vt:lpstr>
      <vt:lpstr>Kiến trúc mạng của Neural Networks</vt:lpstr>
      <vt:lpstr>Công dụng của Neural Network</vt:lpstr>
      <vt:lpstr>Thuật toán truyền ngược</vt:lpstr>
      <vt:lpstr>Một số ứng dụng của Neural Networks </vt:lpstr>
      <vt:lpstr>Naïve Bayes</vt:lpstr>
      <vt:lpstr>KHÁI NIỆM </vt:lpstr>
      <vt:lpstr>PowerPoint Presentation</vt:lpstr>
      <vt:lpstr>Định Lý Naïve Bayes</vt:lpstr>
      <vt:lpstr>Định Lý Naïve Bayes</vt:lpstr>
      <vt:lpstr>Phân lớp Naïve Bayes</vt:lpstr>
      <vt:lpstr>Khắc phục vấn đề xác suất điều kiện bằng zero</vt:lpstr>
      <vt:lpstr>NHƯỢC ĐIỂM</vt:lpstr>
      <vt:lpstr>Phân loại văn bản tiếng Việt</vt:lpstr>
      <vt:lpstr>Các bước cơ bản để thực hiện</vt:lpstr>
      <vt:lpstr>Ví dụ</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NEURAL NETWORKS &amp;  NEIVE BAYES CLASSFIER</dc:title>
  <dc:creator>Vinh Phạm Quang</dc:creator>
  <cp:lastModifiedBy>ADMIN</cp:lastModifiedBy>
  <cp:revision>5</cp:revision>
  <dcterms:modified xsi:type="dcterms:W3CDTF">2024-05-17T06:34:18Z</dcterms:modified>
</cp:coreProperties>
</file>